
<file path=[Content_Types].xml><?xml version="1.0" encoding="utf-8"?>
<Types xmlns="http://schemas.openxmlformats.org/package/2006/content-types">
  <Default Extension="png" ContentType="image/png"/>
  <Default Extension="rels" ContentType="application/vnd.openxmlformats-package.relationships+xml"/>
  <Default Extension="xml" ContentType="application/xml"/>
  <Override PartName="/word/document.xml" ContentType="application/vnd.openxmlformats-officedocument.wordprocessingml.document.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customXml/itemProps4.xml" ContentType="application/vnd.openxmlformats-officedocument.customXmlProperties+xml"/>
  <Override PartName="/customXml/itemProps5.xml" ContentType="application/vnd.openxmlformats-officedocument.customXmlProperties+xml"/>
  <Override PartName="/customXml/itemProps6.xml" ContentType="application/vnd.openxmlformats-officedocument.customXmlProperties+xml"/>
  <Override PartName="/word/numbering.xml" ContentType="application/vnd.openxmlformats-officedocument.wordprocessingml.numbering+xml"/>
  <Override PartName="/word/styles.xml" ContentType="application/vnd.openxmlformats-officedocument.wordprocessingml.styles+xml"/>
  <Override PartName="/word/settings.xml" ContentType="application/vnd.openxmlformats-officedocument.wordprocessingml.settings+xml"/>
  <Override PartName="/word/webSettings.xml" ContentType="application/vnd.openxmlformats-officedocument.wordprocessingml.webSettings+xml"/>
  <Override PartName="/word/footnotes.xml" ContentType="application/vnd.openxmlformats-officedocument.wordprocessingml.footnotes+xml"/>
  <Override PartName="/word/endnotes.xml" ContentType="application/vnd.openxmlformats-officedocument.wordprocessingml.endnotes+xml"/>
  <Override PartName="/word/header1.xml" ContentType="application/vnd.openxmlformats-officedocument.wordprocessingml.header+xml"/>
  <Override PartName="/word/header2.xml" ContentType="application/vnd.openxmlformats-officedocument.wordprocessingml.header+xml"/>
  <Override PartName="/word/footer1.xml" ContentType="application/vnd.openxmlformats-officedocument.wordprocessingml.footer+xml"/>
  <Override PartName="/word/footer2.xml" ContentType="application/vnd.openxmlformats-officedocument.wordprocessingml.footer+xml"/>
  <Override PartName="/word/header3.xml" ContentType="application/vnd.openxmlformats-officedocument.wordprocessingml.header+xml"/>
  <Override PartName="/word/footer3.xml" ContentType="application/vnd.openxmlformats-officedocument.wordprocessingml.footer+xml"/>
  <Override PartName="/word/fontTable.xml" ContentType="application/vnd.openxmlformats-officedocument.wordprocessingml.fontTable+xml"/>
  <Override PartName="/word/glossary/document.xml" ContentType="application/vnd.openxmlformats-officedocument.wordprocessingml.document.glossary+xml"/>
  <Override PartName="/word/glossary/styles.xml" ContentType="application/vnd.openxmlformats-officedocument.wordprocessingml.styles+xml"/>
  <Override PartName="/word/glossary/settings.xml" ContentType="application/vnd.openxmlformats-officedocument.wordprocessingml.settings+xml"/>
  <Override PartName="/word/glossary/webSettings.xml" ContentType="application/vnd.openxmlformats-officedocument.wordprocessingml.webSettings+xml"/>
  <Override PartName="/word/glossary/fontTable.xml" ContentType="application/vnd.openxmlformats-officedocument.wordprocessingml.fontTable+xml"/>
  <Override PartName="/word/theme/theme1.xml" ContentType="application/vnd.openxmlformats-officedocument.them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word/document.xml"/><Relationship Id="rId4" Type="http://schemas.openxmlformats.org/officeDocument/2006/relationships/custom-properties" Target="docProps/custom.xml"/></Relationships>
</file>

<file path=word/document.xml><?xml version="1.0" encoding="utf-8"?>
<w:document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body>
    <w:p w14:paraId="040533A2" w14:textId="77777777" w:rsidR="00357009" w:rsidRPr="00CA0E8C" w:rsidRDefault="000339C7" w:rsidP="00763B39">
      <w:pPr>
        <w:shd w:val="clear" w:color="auto" w:fill="FFFFFF"/>
        <w:spacing w:line="240" w:lineRule="auto"/>
        <w:jc w:val="both"/>
        <w:textAlignment w:val="top"/>
        <w:rPr>
          <w:rFonts w:eastAsia="Times New Roman" w:cstheme="minorHAnsi"/>
          <w:b/>
          <w:bCs/>
          <w:sz w:val="28"/>
        </w:rPr>
      </w:pPr>
      <w:r w:rsidRPr="00CA0E8C">
        <w:rPr>
          <w:rFonts w:eastAsia="Times New Roman" w:cstheme="minorHAnsi"/>
          <w:b/>
          <w:bCs/>
          <w:sz w:val="28"/>
        </w:rPr>
        <w:t xml:space="preserve">Delegation of Authorities </w:t>
      </w:r>
    </w:p>
    <w:p w14:paraId="040533A3" w14:textId="77777777" w:rsidR="000339C7" w:rsidRPr="00CA0E8C" w:rsidRDefault="000339C7" w:rsidP="00763B39">
      <w:pPr>
        <w:shd w:val="clear" w:color="auto" w:fill="FFFFFF"/>
        <w:spacing w:line="240" w:lineRule="auto"/>
        <w:jc w:val="both"/>
        <w:textAlignment w:val="top"/>
        <w:rPr>
          <w:rFonts w:eastAsia="Times New Roman" w:cstheme="minorHAnsi"/>
          <w:vanish/>
        </w:rPr>
      </w:pPr>
      <w:r w:rsidRPr="00CA0E8C">
        <w:rPr>
          <w:rFonts w:eastAsia="Times New Roman" w:cstheme="minorHAnsi"/>
          <w:vanish/>
        </w:rPr>
        <w:t>Page Content</w:t>
      </w:r>
    </w:p>
    <w:p w14:paraId="040533A4" w14:textId="77777777" w:rsidR="000339C7" w:rsidRPr="00CA0E8C" w:rsidRDefault="000339C7" w:rsidP="00763B39">
      <w:pPr>
        <w:shd w:val="clear" w:color="auto" w:fill="FFFFFF"/>
        <w:spacing w:after="0" w:line="240" w:lineRule="auto"/>
        <w:jc w:val="both"/>
        <w:textAlignment w:val="top"/>
        <w:rPr>
          <w:rFonts w:eastAsia="Times New Roman" w:cstheme="minorHAnsi"/>
          <w:vanish/>
        </w:rPr>
      </w:pPr>
      <w:bookmarkStart w:id="0" w:name="Description"/>
      <w:bookmarkEnd w:id="0"/>
      <w:r w:rsidRPr="00CA0E8C">
        <w:rPr>
          <w:rFonts w:eastAsia="Times New Roman" w:cstheme="minorHAnsi"/>
          <w:vanish/>
        </w:rPr>
        <w:t>Structure Element - Description</w:t>
      </w:r>
    </w:p>
    <w:p w14:paraId="040533A5" w14:textId="77777777" w:rsidR="000339C7" w:rsidRPr="00CA0E8C" w:rsidRDefault="000339C7" w:rsidP="00763B39">
      <w:pPr>
        <w:shd w:val="clear" w:color="auto" w:fill="FFFFFF"/>
        <w:spacing w:after="0" w:line="240" w:lineRule="auto"/>
        <w:jc w:val="both"/>
        <w:textAlignment w:val="top"/>
        <w:rPr>
          <w:rFonts w:eastAsia="Times New Roman" w:cstheme="minorHAnsi"/>
        </w:rPr>
      </w:pPr>
      <w:r w:rsidRPr="00CA0E8C">
        <w:rPr>
          <w:rFonts w:eastAsia="Times New Roman" w:cstheme="minorHAnsi"/>
        </w:rPr>
        <w:t xml:space="preserve">​ </w:t>
      </w:r>
    </w:p>
    <w:p w14:paraId="040533A6" w14:textId="13A67DF6" w:rsidR="000339C7" w:rsidRPr="00CA0E8C" w:rsidRDefault="000339C7" w:rsidP="00763B39">
      <w:pPr>
        <w:pStyle w:val="ListParagraph"/>
        <w:numPr>
          <w:ilvl w:val="0"/>
          <w:numId w:val="1"/>
        </w:numPr>
        <w:shd w:val="clear" w:color="auto" w:fill="FFFFFF"/>
        <w:spacing w:after="0" w:line="240" w:lineRule="auto"/>
        <w:jc w:val="both"/>
        <w:textAlignment w:val="top"/>
        <w:rPr>
          <w:rFonts w:eastAsia="Times New Roman" w:cstheme="minorHAnsi"/>
        </w:rPr>
      </w:pPr>
      <w:r w:rsidRPr="00CA0E8C">
        <w:rPr>
          <w:rFonts w:eastAsia="Times New Roman" w:cstheme="minorHAnsi"/>
        </w:rPr>
        <w:t xml:space="preserve">In 2008, the Executive Board approved the </w:t>
      </w:r>
      <w:hyperlink r:id="rId13" w:history="1">
        <w:r w:rsidRPr="00D711BA">
          <w:rPr>
            <w:rStyle w:val="Hyperlink"/>
            <w:rFonts w:eastAsia="Times New Roman" w:cstheme="minorHAnsi"/>
          </w:rPr>
          <w:t>UNDP Accountability Framework and Oversight Policy (DP/2008/16 Rev.1)</w:t>
        </w:r>
      </w:hyperlink>
      <w:r w:rsidRPr="00CA0E8C">
        <w:rPr>
          <w:rFonts w:eastAsia="Times New Roman" w:cstheme="minorHAnsi"/>
        </w:rPr>
        <w:t xml:space="preserve">. This framework provides an integrated accountability system aimed at establishing an organization-wide process for improving performance in all aspects of the organization. </w:t>
      </w:r>
    </w:p>
    <w:p w14:paraId="040533A8" w14:textId="762FA0A2" w:rsidR="000339C7" w:rsidRPr="00CA0E8C" w:rsidRDefault="000339C7" w:rsidP="00763B39">
      <w:pPr>
        <w:shd w:val="clear" w:color="auto" w:fill="FFFFFF"/>
        <w:spacing w:after="0" w:line="240" w:lineRule="auto"/>
        <w:jc w:val="both"/>
        <w:textAlignment w:val="top"/>
        <w:rPr>
          <w:rFonts w:eastAsia="Times New Roman" w:cstheme="minorHAnsi"/>
        </w:rPr>
      </w:pPr>
      <w:r w:rsidRPr="00CA0E8C">
        <w:rPr>
          <w:rFonts w:eastAsia="Times New Roman" w:cstheme="minorHAnsi"/>
        </w:rPr>
        <w:t> </w:t>
      </w:r>
    </w:p>
    <w:p w14:paraId="040533A9" w14:textId="55B57A69" w:rsidR="000339C7" w:rsidRPr="00CA0E8C" w:rsidRDefault="000339C7" w:rsidP="00A538EC">
      <w:pPr>
        <w:pStyle w:val="ListParagraph"/>
        <w:numPr>
          <w:ilvl w:val="0"/>
          <w:numId w:val="1"/>
        </w:numPr>
        <w:shd w:val="clear" w:color="auto" w:fill="FFFFFF"/>
        <w:spacing w:line="240" w:lineRule="auto"/>
        <w:jc w:val="both"/>
        <w:textAlignment w:val="top"/>
        <w:rPr>
          <w:rFonts w:eastAsia="Times New Roman" w:cstheme="minorHAnsi"/>
        </w:rPr>
      </w:pPr>
      <w:r w:rsidRPr="00CA0E8C">
        <w:rPr>
          <w:rFonts w:eastAsia="Times New Roman" w:cstheme="minorHAnsi"/>
        </w:rPr>
        <w:t>This document serves two purposes. Firstly, it describes the policies and procedures for the delegation of authority emanating from the Administrator to heads of offices in UNDP and how and when such delegated authorities could be further delegated.  </w:t>
      </w:r>
      <w:r w:rsidR="00B415BF" w:rsidRPr="00277242">
        <w:rPr>
          <w:rFonts w:eastAsia="Times New Roman" w:cs="Arial"/>
        </w:rPr>
        <w:t xml:space="preserve">These accountabilities are in line with and derive from the </w:t>
      </w:r>
      <w:hyperlink r:id="rId14" w:history="1">
        <w:r w:rsidR="00B415BF" w:rsidRPr="00277242">
          <w:rPr>
            <w:rStyle w:val="Hyperlink"/>
          </w:rPr>
          <w:t>Corporate Accountability Framework</w:t>
        </w:r>
      </w:hyperlink>
      <w:r w:rsidR="00B415BF" w:rsidRPr="00277242">
        <w:rPr>
          <w:rFonts w:eastAsia="Times New Roman" w:cs="Arial"/>
        </w:rPr>
        <w:t>, which takes a functional view of accountabilities, while this document outlines the actions undertaken within those functions.</w:t>
      </w:r>
      <w:r w:rsidR="00B415BF" w:rsidRPr="00277242">
        <w:rPr>
          <w:rFonts w:ascii="Arial" w:eastAsia="Times New Roman" w:hAnsi="Arial" w:cs="Arial"/>
          <w:sz w:val="20"/>
          <w:szCs w:val="20"/>
        </w:rPr>
        <w:t xml:space="preserve"> </w:t>
      </w:r>
      <w:r w:rsidRPr="00CA0E8C">
        <w:rPr>
          <w:rFonts w:eastAsia="Times New Roman" w:cstheme="minorHAnsi"/>
        </w:rPr>
        <w:t xml:space="preserve">Secondly, it serves as a single point of reference of the authorities of the Administrator, Associate Administrator and those delegated to the heads of UNDP offices in headquarters and in country offices including those funds and </w:t>
      </w:r>
      <w:proofErr w:type="spellStart"/>
      <w:r w:rsidRPr="00CA0E8C">
        <w:rPr>
          <w:rFonts w:eastAsia="Times New Roman" w:cstheme="minorHAnsi"/>
        </w:rPr>
        <w:t>programmes</w:t>
      </w:r>
      <w:proofErr w:type="spellEnd"/>
      <w:r w:rsidRPr="00CA0E8C">
        <w:rPr>
          <w:rFonts w:eastAsia="Times New Roman" w:cstheme="minorHAnsi"/>
        </w:rPr>
        <w:t xml:space="preserve"> administered by UNDP.  It provides newly appointed heads of UNDP offices with a baseline of their decision making and approval authorities in key business areas of UNDP in the normal course of business.  </w:t>
      </w:r>
      <w:r w:rsidR="003A5817" w:rsidRPr="00CA0E8C">
        <w:rPr>
          <w:rFonts w:eastAsia="Times New Roman" w:cstheme="minorHAnsi"/>
        </w:rPr>
        <w:t>Therefore,</w:t>
      </w:r>
      <w:r w:rsidRPr="00CA0E8C">
        <w:rPr>
          <w:rFonts w:eastAsia="Times New Roman" w:cstheme="minorHAnsi"/>
        </w:rPr>
        <w:t xml:space="preserve"> in situations where exceptions need to be granted, Heads of UNDP offices that have been delegated authorities will be required to exercise their authorities based on considered professional judgment, taking into account the overall interest of the organization. See </w:t>
      </w:r>
      <w:hyperlink r:id="rId15" w:history="1">
        <w:r w:rsidR="00A538EC" w:rsidRPr="008B3CDE">
          <w:rPr>
            <w:rStyle w:val="Hyperlink"/>
          </w:rPr>
          <w:t>Annex A</w:t>
        </w:r>
      </w:hyperlink>
      <w:r w:rsidR="00A538EC">
        <w:t xml:space="preserve"> </w:t>
      </w:r>
      <w:r w:rsidRPr="00CA0E8C">
        <w:rPr>
          <w:rFonts w:eastAsia="Times New Roman" w:cstheme="minorHAnsi"/>
        </w:rPr>
        <w:t>for a summary table of the authorities delegated by the Administrator to heads of Offices in UNDP.  </w:t>
      </w:r>
      <w:r w:rsidR="00284AED" w:rsidRPr="00CA0E8C">
        <w:rPr>
          <w:rFonts w:eastAsia="Times New Roman" w:cstheme="minorHAnsi"/>
        </w:rPr>
        <w:t xml:space="preserve"> </w:t>
      </w:r>
    </w:p>
    <w:p w14:paraId="040533AA" w14:textId="77777777" w:rsidR="000339C7" w:rsidRPr="00CA0E8C" w:rsidRDefault="000339C7" w:rsidP="00763B39">
      <w:pPr>
        <w:shd w:val="clear" w:color="auto" w:fill="FFFFFF"/>
        <w:spacing w:after="0" w:line="240" w:lineRule="auto"/>
        <w:jc w:val="both"/>
        <w:textAlignment w:val="top"/>
        <w:rPr>
          <w:rFonts w:eastAsia="Times New Roman" w:cstheme="minorHAnsi"/>
          <w:vanish/>
        </w:rPr>
      </w:pPr>
      <w:r w:rsidRPr="00CA0E8C">
        <w:rPr>
          <w:rFonts w:eastAsia="Times New Roman" w:cstheme="minorHAnsi"/>
          <w:vanish/>
        </w:rPr>
        <w:t>Structure Element - Relevant Policies</w:t>
      </w:r>
    </w:p>
    <w:p w14:paraId="040533AB" w14:textId="77777777" w:rsidR="000339C7" w:rsidRPr="00CA0E8C" w:rsidRDefault="000339C7" w:rsidP="00763B39">
      <w:pPr>
        <w:shd w:val="clear" w:color="auto" w:fill="FFFFFF"/>
        <w:spacing w:after="0" w:line="240" w:lineRule="auto"/>
        <w:jc w:val="both"/>
        <w:textAlignment w:val="top"/>
        <w:rPr>
          <w:rFonts w:eastAsia="Times New Roman" w:cstheme="minorHAnsi"/>
        </w:rPr>
      </w:pPr>
      <w:r w:rsidRPr="00CA0E8C">
        <w:rPr>
          <w:rFonts w:eastAsia="Times New Roman" w:cstheme="minorHAnsi"/>
        </w:rPr>
        <w:t xml:space="preserve">​ </w:t>
      </w:r>
    </w:p>
    <w:p w14:paraId="040533AC" w14:textId="48E52933" w:rsidR="000339C7" w:rsidRPr="00CA0E8C" w:rsidRDefault="000339C7" w:rsidP="00B83680">
      <w:pPr>
        <w:pStyle w:val="ListParagraph"/>
        <w:numPr>
          <w:ilvl w:val="0"/>
          <w:numId w:val="1"/>
        </w:numPr>
        <w:shd w:val="clear" w:color="auto" w:fill="FFFFFF"/>
        <w:spacing w:after="0" w:line="240" w:lineRule="auto"/>
        <w:jc w:val="both"/>
        <w:textAlignment w:val="top"/>
        <w:rPr>
          <w:rFonts w:eastAsia="Times New Roman" w:cstheme="minorHAnsi"/>
        </w:rPr>
      </w:pPr>
      <w:r w:rsidRPr="00CA0E8C">
        <w:rPr>
          <w:rFonts w:eastAsia="Times New Roman" w:cstheme="minorHAnsi"/>
        </w:rPr>
        <w:t xml:space="preserve">Currently the authorities of the Administrator as the Head of the UNDP are prescribed in various resolutions of the General Assembly and </w:t>
      </w:r>
      <w:hyperlink r:id="rId16" w:history="1">
        <w:r w:rsidRPr="00B83680">
          <w:rPr>
            <w:rFonts w:eastAsia="Times New Roman" w:cstheme="minorHAnsi"/>
            <w:color w:val="0000FF"/>
          </w:rPr>
          <w:t>decisions of the Executive Board</w:t>
        </w:r>
      </w:hyperlink>
      <w:r w:rsidRPr="00B83680">
        <w:rPr>
          <w:rFonts w:eastAsia="Times New Roman" w:cstheme="minorHAnsi"/>
          <w:color w:val="333333"/>
        </w:rPr>
        <w:t xml:space="preserve"> </w:t>
      </w:r>
      <w:r w:rsidRPr="00CA0E8C">
        <w:rPr>
          <w:rFonts w:eastAsia="Times New Roman" w:cstheme="minorHAnsi"/>
        </w:rPr>
        <w:t xml:space="preserve">as well as in the </w:t>
      </w:r>
      <w:bookmarkStart w:id="1" w:name="_Hlk85747866"/>
      <w:r w:rsidR="000D026C">
        <w:fldChar w:fldCharType="begin"/>
      </w:r>
      <w:r w:rsidR="007F1551">
        <w:instrText>HYPERLINK "https://digitallibrary.un.org/record/4002120?ln=en?web=1"</w:instrText>
      </w:r>
      <w:r w:rsidR="000D026C">
        <w:fldChar w:fldCharType="separate"/>
      </w:r>
      <w:r w:rsidRPr="005A025A">
        <w:rPr>
          <w:rStyle w:val="Hyperlink"/>
          <w:rFonts w:eastAsia="Times New Roman" w:cstheme="minorHAnsi"/>
        </w:rPr>
        <w:t>UN Staff Regulations and Rules</w:t>
      </w:r>
      <w:r w:rsidR="000D026C">
        <w:rPr>
          <w:rStyle w:val="Hyperlink"/>
          <w:rFonts w:eastAsia="Times New Roman" w:cstheme="minorHAnsi"/>
        </w:rPr>
        <w:fldChar w:fldCharType="end"/>
      </w:r>
      <w:bookmarkEnd w:id="1"/>
      <w:r w:rsidRPr="00B83680">
        <w:rPr>
          <w:rFonts w:eastAsia="Times New Roman" w:cstheme="minorHAnsi"/>
          <w:color w:val="333333"/>
        </w:rPr>
        <w:t xml:space="preserve">, </w:t>
      </w:r>
      <w:bookmarkStart w:id="2" w:name="_Hlk85747929"/>
      <w:r w:rsidR="000D026C">
        <w:fldChar w:fldCharType="begin"/>
      </w:r>
      <w:r w:rsidR="000D026C">
        <w:instrText xml:space="preserve"> HYPERLINK "https://popp.undp.org/node/18916" \l "search=%22undp%20financial%20regulations%20and%20rules%22" </w:instrText>
      </w:r>
      <w:r w:rsidR="000D026C">
        <w:fldChar w:fldCharType="separate"/>
      </w:r>
      <w:r w:rsidRPr="00CF4345">
        <w:rPr>
          <w:rStyle w:val="Hyperlink"/>
          <w:rFonts w:eastAsia="Times New Roman" w:cstheme="minorHAnsi"/>
        </w:rPr>
        <w:t>UNDP Financial Regulations and Rules</w:t>
      </w:r>
      <w:r w:rsidR="000D026C">
        <w:rPr>
          <w:rStyle w:val="Hyperlink"/>
          <w:rFonts w:eastAsia="Times New Roman" w:cstheme="minorHAnsi"/>
        </w:rPr>
        <w:fldChar w:fldCharType="end"/>
      </w:r>
      <w:bookmarkEnd w:id="2"/>
      <w:r w:rsidRPr="00B83680">
        <w:rPr>
          <w:rFonts w:eastAsia="Times New Roman" w:cstheme="minorHAnsi"/>
          <w:color w:val="333333"/>
        </w:rPr>
        <w:t xml:space="preserve"> </w:t>
      </w:r>
      <w:r w:rsidRPr="00CA0E8C">
        <w:rPr>
          <w:rFonts w:eastAsia="Times New Roman" w:cstheme="minorHAnsi"/>
        </w:rPr>
        <w:t xml:space="preserve">and other internal documents. In addition, the roles, and responsibilities of UNDP offices as well as operational decision-making authorities of the heads of UNDP offices are documented in relevant chapters of the UNDP </w:t>
      </w:r>
      <w:proofErr w:type="spellStart"/>
      <w:r w:rsidRPr="00CA0E8C">
        <w:rPr>
          <w:rFonts w:eastAsia="Times New Roman" w:cstheme="minorHAnsi"/>
        </w:rPr>
        <w:t>Programme</w:t>
      </w:r>
      <w:proofErr w:type="spellEnd"/>
      <w:r w:rsidRPr="00CA0E8C">
        <w:rPr>
          <w:rFonts w:eastAsia="Times New Roman" w:cstheme="minorHAnsi"/>
        </w:rPr>
        <w:t xml:space="preserve"> and Operations Policies and Procedures as well as in specific documents such </w:t>
      </w:r>
      <w:r w:rsidRPr="00A60836">
        <w:rPr>
          <w:rFonts w:eastAsia="Times New Roman" w:cstheme="minorHAnsi"/>
        </w:rPr>
        <w:t xml:space="preserve">as the </w:t>
      </w:r>
      <w:hyperlink r:id="rId17" w:history="1">
        <w:r w:rsidRPr="00164A85">
          <w:rPr>
            <w:rStyle w:val="Hyperlink"/>
            <w:rFonts w:eastAsia="Times New Roman" w:cstheme="minorHAnsi"/>
          </w:rPr>
          <w:t>Internal Control Framework</w:t>
        </w:r>
        <w:r w:rsidR="00164A85" w:rsidRPr="00164A85">
          <w:rPr>
            <w:rStyle w:val="Hyperlink"/>
            <w:rFonts w:eastAsia="Times New Roman" w:cstheme="minorHAnsi"/>
          </w:rPr>
          <w:t xml:space="preserve"> </w:t>
        </w:r>
        <w:r w:rsidR="001B1C33">
          <w:rPr>
            <w:rStyle w:val="Hyperlink"/>
            <w:rFonts w:eastAsia="Times New Roman" w:cstheme="minorHAnsi"/>
          </w:rPr>
          <w:t>g</w:t>
        </w:r>
        <w:r w:rsidR="00164A85" w:rsidRPr="00164A85">
          <w:rPr>
            <w:rStyle w:val="Hyperlink"/>
            <w:rFonts w:eastAsia="Times New Roman" w:cstheme="minorHAnsi"/>
          </w:rPr>
          <w:t>uide</w:t>
        </w:r>
      </w:hyperlink>
      <w:r w:rsidR="001B1C33">
        <w:rPr>
          <w:rStyle w:val="Hyperlink"/>
          <w:rFonts w:eastAsia="Times New Roman" w:cstheme="minorHAnsi"/>
        </w:rPr>
        <w:t>lines</w:t>
      </w:r>
      <w:r w:rsidRPr="00A60836">
        <w:rPr>
          <w:rFonts w:eastAsia="Times New Roman" w:cstheme="minorHAnsi"/>
        </w:rPr>
        <w:t xml:space="preserve">, </w:t>
      </w:r>
      <w:hyperlink r:id="rId18" w:history="1">
        <w:r w:rsidRPr="005A025A">
          <w:rPr>
            <w:rStyle w:val="Hyperlink"/>
          </w:rPr>
          <w:t>Recruitment and Selection Framework</w:t>
        </w:r>
      </w:hyperlink>
      <w:r w:rsidRPr="005A025A">
        <w:rPr>
          <w:rStyle w:val="Hyperlink"/>
        </w:rPr>
        <w:t>,</w:t>
      </w:r>
      <w:r w:rsidRPr="00A60836">
        <w:rPr>
          <w:rFonts w:eastAsia="Times New Roman" w:cstheme="minorHAnsi"/>
        </w:rPr>
        <w:t xml:space="preserve"> </w:t>
      </w:r>
      <w:hyperlink r:id="rId19" w:history="1">
        <w:r w:rsidRPr="00C4173F">
          <w:rPr>
            <w:rStyle w:val="Hyperlink"/>
            <w:rFonts w:eastAsia="Times New Roman" w:cstheme="minorHAnsi"/>
          </w:rPr>
          <w:t>Legal Framework for Addressing Non-compliance with UN Standard of Conduct</w:t>
        </w:r>
      </w:hyperlink>
      <w:r w:rsidRPr="00B83680">
        <w:rPr>
          <w:rFonts w:eastAsia="Times New Roman" w:cstheme="minorHAnsi"/>
          <w:color w:val="333333"/>
        </w:rPr>
        <w:t xml:space="preserve"> </w:t>
      </w:r>
      <w:r w:rsidRPr="00CA0E8C">
        <w:rPr>
          <w:rFonts w:eastAsia="Times New Roman" w:cstheme="minorHAnsi"/>
        </w:rPr>
        <w:t xml:space="preserve">as well as policy guidelines issued by the different central bureaus from time to time. </w:t>
      </w:r>
    </w:p>
    <w:p w14:paraId="040533AD" w14:textId="77777777" w:rsidR="000339C7" w:rsidRPr="00CA0E8C" w:rsidRDefault="000339C7" w:rsidP="00763B39">
      <w:pPr>
        <w:shd w:val="clear" w:color="auto" w:fill="FFFFFF"/>
        <w:spacing w:after="0" w:line="240" w:lineRule="auto"/>
        <w:jc w:val="both"/>
        <w:textAlignment w:val="top"/>
        <w:rPr>
          <w:rFonts w:eastAsia="Times New Roman" w:cstheme="minorHAnsi"/>
        </w:rPr>
      </w:pPr>
      <w:r w:rsidRPr="00CA0E8C">
        <w:rPr>
          <w:rFonts w:eastAsia="Times New Roman" w:cstheme="minorHAnsi"/>
        </w:rPr>
        <w:t> </w:t>
      </w:r>
    </w:p>
    <w:p w14:paraId="040533AE" w14:textId="5A55D423" w:rsidR="000339C7" w:rsidRDefault="000339C7" w:rsidP="00B83680">
      <w:pPr>
        <w:pStyle w:val="ListParagraph"/>
        <w:numPr>
          <w:ilvl w:val="0"/>
          <w:numId w:val="1"/>
        </w:numPr>
        <w:shd w:val="clear" w:color="auto" w:fill="FFFFFF"/>
        <w:spacing w:after="0" w:line="240" w:lineRule="auto"/>
        <w:jc w:val="both"/>
        <w:textAlignment w:val="top"/>
        <w:rPr>
          <w:rFonts w:eastAsia="Times New Roman" w:cstheme="minorHAnsi"/>
        </w:rPr>
      </w:pPr>
      <w:r w:rsidRPr="00CA0E8C">
        <w:rPr>
          <w:rFonts w:eastAsia="Times New Roman" w:cstheme="minorHAnsi"/>
        </w:rPr>
        <w:t>The authorities of the heads of UNDP offices described in this document provide a consolidated view of the baseline authorities of the heads of UNDP offices (as delegated by the Administrator) based on the functional responsibilities of the appointment.  It is recognized that these authorities may be revised for specific heads of UNDP Offices for specific reasons (for example higher procurement approval authority) or in specific circumstances (for example for countries in special development situations) and these authorities are within the overall limits delegated by the Administrator and in accordance with established policies. </w:t>
      </w:r>
    </w:p>
    <w:p w14:paraId="29B81643" w14:textId="4C6E4760" w:rsidR="00F8157F" w:rsidRDefault="00F8157F" w:rsidP="00F8157F">
      <w:pPr>
        <w:pStyle w:val="ListParagraph"/>
        <w:shd w:val="clear" w:color="auto" w:fill="FFFFFF"/>
        <w:spacing w:after="0" w:line="240" w:lineRule="auto"/>
        <w:jc w:val="both"/>
        <w:textAlignment w:val="top"/>
        <w:rPr>
          <w:rFonts w:eastAsia="Times New Roman" w:cstheme="minorHAnsi"/>
        </w:rPr>
      </w:pPr>
    </w:p>
    <w:p w14:paraId="3DB4F9A1" w14:textId="328B8F8B" w:rsidR="00F8157F" w:rsidRDefault="00F8157F" w:rsidP="00F8157F">
      <w:pPr>
        <w:pStyle w:val="ListParagraph"/>
        <w:shd w:val="clear" w:color="auto" w:fill="FFFFFF"/>
        <w:spacing w:after="0" w:line="240" w:lineRule="auto"/>
        <w:jc w:val="both"/>
        <w:textAlignment w:val="top"/>
        <w:rPr>
          <w:rFonts w:eastAsia="Times New Roman" w:cstheme="minorHAnsi"/>
        </w:rPr>
      </w:pPr>
    </w:p>
    <w:p w14:paraId="2F0E91E7" w14:textId="77777777" w:rsidR="00F8157F" w:rsidRPr="00CA0E8C" w:rsidRDefault="00F8157F" w:rsidP="00F8157F">
      <w:pPr>
        <w:pStyle w:val="ListParagraph"/>
        <w:shd w:val="clear" w:color="auto" w:fill="FFFFFF"/>
        <w:spacing w:after="0" w:line="240" w:lineRule="auto"/>
        <w:jc w:val="both"/>
        <w:textAlignment w:val="top"/>
        <w:rPr>
          <w:rFonts w:eastAsia="Times New Roman" w:cstheme="minorHAnsi"/>
        </w:rPr>
      </w:pPr>
    </w:p>
    <w:p w14:paraId="040533AF" w14:textId="1BD754EA" w:rsidR="000339C7" w:rsidRPr="00CA0E8C" w:rsidRDefault="000339C7" w:rsidP="00763B39">
      <w:pPr>
        <w:shd w:val="clear" w:color="auto" w:fill="FFFFFF"/>
        <w:spacing w:before="200" w:after="240" w:line="240" w:lineRule="auto"/>
        <w:jc w:val="both"/>
        <w:textAlignment w:val="top"/>
        <w:outlineLvl w:val="2"/>
        <w:rPr>
          <w:rFonts w:eastAsia="Times New Roman" w:cstheme="minorHAnsi"/>
        </w:rPr>
      </w:pPr>
      <w:bookmarkStart w:id="3" w:name="_Toc339207512"/>
      <w:r w:rsidRPr="00CA0E8C">
        <w:rPr>
          <w:rFonts w:eastAsia="Times New Roman" w:cstheme="minorHAnsi"/>
        </w:rPr>
        <w:lastRenderedPageBreak/>
        <w:t>Sources and vested authorities of the Administrator</w:t>
      </w:r>
      <w:bookmarkEnd w:id="3"/>
    </w:p>
    <w:p w14:paraId="040533B0" w14:textId="1879687F" w:rsidR="000339C7" w:rsidRPr="00CA0E8C" w:rsidRDefault="000339C7" w:rsidP="00B83680">
      <w:pPr>
        <w:pStyle w:val="ListParagraph"/>
        <w:numPr>
          <w:ilvl w:val="0"/>
          <w:numId w:val="1"/>
        </w:numPr>
        <w:shd w:val="clear" w:color="auto" w:fill="FFFFFF"/>
        <w:spacing w:line="240" w:lineRule="auto"/>
        <w:jc w:val="both"/>
        <w:textAlignment w:val="top"/>
        <w:rPr>
          <w:rFonts w:eastAsia="Times New Roman" w:cstheme="minorHAnsi"/>
        </w:rPr>
      </w:pPr>
      <w:r w:rsidRPr="00CA0E8C">
        <w:rPr>
          <w:rFonts w:eastAsia="Times New Roman" w:cstheme="minorHAnsi"/>
        </w:rPr>
        <w:t xml:space="preserve">The General Assembly in its Resolution 2688 (XXV) dated 11 December 1970 has vested the Administrator with overall authority for UNDP and its activities including the appointment and administering of the staff of UNDP. This was further reaffirmed by the Secretary-General’s Decision Note of 1971 delegating specific authorities to the Administrator including the authority to approve UNDP specific human resource policies and administrative arrangements. The authority of the Administrator is also informed by decisions and resolutions of the General Assembly, Economic and Social Council (ECOSOC) and the UNDP Executive Board (which is the governing body of UNDP) as well as provisions of the prevailing </w:t>
      </w:r>
      <w:hyperlink r:id="rId20" w:history="1">
        <w:r w:rsidR="00164A85" w:rsidRPr="00164A85">
          <w:rPr>
            <w:rStyle w:val="Hyperlink"/>
            <w:rFonts w:eastAsia="Times New Roman" w:cstheme="minorHAnsi"/>
          </w:rPr>
          <w:t>UN Staff Regulations and Rules</w:t>
        </w:r>
      </w:hyperlink>
      <w:r w:rsidRPr="00CA0E8C">
        <w:rPr>
          <w:rFonts w:eastAsia="Times New Roman" w:cstheme="minorHAnsi"/>
        </w:rPr>
        <w:t xml:space="preserve">, and the </w:t>
      </w:r>
      <w:hyperlink r:id="rId21" w:anchor="search=%22undp%20financial%20regulations%20and%20rules%22" w:history="1">
        <w:r w:rsidR="00164A85" w:rsidRPr="00CF4345">
          <w:rPr>
            <w:rStyle w:val="Hyperlink"/>
            <w:rFonts w:eastAsia="Times New Roman" w:cstheme="minorHAnsi"/>
          </w:rPr>
          <w:t>UNDP Financial Regulations and Rules</w:t>
        </w:r>
      </w:hyperlink>
      <w:r w:rsidR="00164A85">
        <w:rPr>
          <w:rStyle w:val="Hyperlink"/>
          <w:rFonts w:eastAsia="Times New Roman" w:cstheme="minorHAnsi"/>
        </w:rPr>
        <w:t xml:space="preserve"> (FRR)</w:t>
      </w:r>
      <w:r w:rsidRPr="00CA0E8C">
        <w:rPr>
          <w:rFonts w:eastAsia="Times New Roman" w:cstheme="minorHAnsi"/>
        </w:rPr>
        <w:t xml:space="preserve">. </w:t>
      </w:r>
    </w:p>
    <w:p w14:paraId="040533B1" w14:textId="77777777" w:rsidR="00B83680" w:rsidRPr="00CA0E8C" w:rsidRDefault="00B83680" w:rsidP="00B83680">
      <w:pPr>
        <w:pStyle w:val="ListParagraph"/>
        <w:shd w:val="clear" w:color="auto" w:fill="FFFFFF"/>
        <w:spacing w:line="240" w:lineRule="auto"/>
        <w:jc w:val="both"/>
        <w:textAlignment w:val="top"/>
        <w:rPr>
          <w:rFonts w:eastAsia="Times New Roman" w:cstheme="minorHAnsi"/>
        </w:rPr>
      </w:pPr>
    </w:p>
    <w:p w14:paraId="040533B2" w14:textId="43D7852E" w:rsidR="000339C7" w:rsidRPr="00CA0E8C" w:rsidRDefault="000339C7" w:rsidP="00B83680">
      <w:pPr>
        <w:pStyle w:val="ListParagraph"/>
        <w:numPr>
          <w:ilvl w:val="0"/>
          <w:numId w:val="1"/>
        </w:numPr>
        <w:shd w:val="clear" w:color="auto" w:fill="FFFFFF"/>
        <w:spacing w:line="240" w:lineRule="auto"/>
        <w:jc w:val="both"/>
        <w:textAlignment w:val="top"/>
        <w:rPr>
          <w:rFonts w:eastAsia="Times New Roman" w:cstheme="minorHAnsi"/>
        </w:rPr>
      </w:pPr>
      <w:r w:rsidRPr="00CA0E8C">
        <w:rPr>
          <w:rFonts w:eastAsia="Times New Roman" w:cstheme="minorHAnsi"/>
        </w:rPr>
        <w:t xml:space="preserve">As Chief Executive of UNDP, the Administrator is fully responsible and accountable to the Executive Board for all phases and aspects of UNDP activities as well as for the activities of the UNDP administered </w:t>
      </w:r>
      <w:proofErr w:type="spellStart"/>
      <w:r w:rsidRPr="00CA0E8C">
        <w:rPr>
          <w:rFonts w:eastAsia="Times New Roman" w:cstheme="minorHAnsi"/>
        </w:rPr>
        <w:t>programmes</w:t>
      </w:r>
      <w:proofErr w:type="spellEnd"/>
      <w:r w:rsidRPr="00CA0E8C">
        <w:rPr>
          <w:rFonts w:eastAsia="Times New Roman" w:cstheme="minorHAnsi"/>
        </w:rPr>
        <w:t xml:space="preserve"> and funds: UN Capital Development Fund (UNCDF), United Nations Volunteers (UNV) and the Special Unit for South-South Cooperation (SU-SSC). The Administrator is also the Chair of the United Nations Development Group (UNDG) and as such the Administrator is the senior manager of the Resident Coordinator System with overall responsibility for the coordination of the United Nations operational activities for development at country level. See </w:t>
      </w:r>
      <w:hyperlink r:id="rId22" w:history="1">
        <w:r w:rsidR="00A538EC">
          <w:rPr>
            <w:rStyle w:val="Hyperlink"/>
          </w:rPr>
          <w:t>Anne</w:t>
        </w:r>
        <w:r w:rsidR="008B3CDE">
          <w:rPr>
            <w:rStyle w:val="Hyperlink"/>
          </w:rPr>
          <w:t>x A</w:t>
        </w:r>
      </w:hyperlink>
      <w:r w:rsidR="00A538EC">
        <w:t xml:space="preserve"> </w:t>
      </w:r>
      <w:r w:rsidRPr="00CA0E8C">
        <w:rPr>
          <w:rFonts w:eastAsia="Times New Roman" w:cstheme="minorHAnsi"/>
        </w:rPr>
        <w:t>for the list of the delegated authorities of the Administrator and the Associate Administrator as vested by the resolutions of the General Assembly and decisions of the Executive Board as well as those delegated by the Secretary-General.</w:t>
      </w:r>
      <w:r w:rsidR="00C44883">
        <w:rPr>
          <w:rFonts w:eastAsia="Times New Roman" w:cstheme="minorHAnsi"/>
        </w:rPr>
        <w:t xml:space="preserve"> </w:t>
      </w:r>
    </w:p>
    <w:p w14:paraId="040533B3" w14:textId="77777777" w:rsidR="00B83680" w:rsidRPr="00CA0E8C" w:rsidRDefault="00B83680" w:rsidP="00B83680">
      <w:pPr>
        <w:pStyle w:val="ListParagraph"/>
        <w:shd w:val="clear" w:color="auto" w:fill="FFFFFF"/>
        <w:spacing w:line="240" w:lineRule="auto"/>
        <w:jc w:val="both"/>
        <w:textAlignment w:val="top"/>
        <w:rPr>
          <w:rFonts w:eastAsia="Times New Roman" w:cstheme="minorHAnsi"/>
        </w:rPr>
      </w:pPr>
    </w:p>
    <w:p w14:paraId="040533B4" w14:textId="77777777" w:rsidR="00B83680" w:rsidRPr="00CA0E8C" w:rsidRDefault="000339C7" w:rsidP="00763B39">
      <w:pPr>
        <w:pStyle w:val="ListParagraph"/>
        <w:numPr>
          <w:ilvl w:val="0"/>
          <w:numId w:val="1"/>
        </w:numPr>
        <w:shd w:val="clear" w:color="auto" w:fill="FFFFFF"/>
        <w:spacing w:line="240" w:lineRule="auto"/>
        <w:jc w:val="both"/>
        <w:textAlignment w:val="top"/>
        <w:rPr>
          <w:rFonts w:eastAsia="Times New Roman" w:cstheme="minorHAnsi"/>
        </w:rPr>
      </w:pPr>
      <w:r w:rsidRPr="00CA0E8C">
        <w:rPr>
          <w:rFonts w:eastAsia="Times New Roman" w:cstheme="minorHAnsi"/>
        </w:rPr>
        <w:t xml:space="preserve">The Administrator is supported by the Associate Administrator who functions as the chief operating officer of UNDP responsible for overseeing UNDP’s programmatic and operational activities.  The Administrator nominates Assistant Secretary-Generals and UN Resident Coordinators for endorsement by the Secretary-General and makes direct appointments for all D2 and P7 level posts, including the appointment of the Head of the Ethics Office, Director of the Evaluation Office, Director of the Office of Audit and Investigations, Directors of Liaison Offices, and the Ombudsperson (the latter in consultation with the other funds and </w:t>
      </w:r>
      <w:proofErr w:type="spellStart"/>
      <w:r w:rsidRPr="00CA0E8C">
        <w:rPr>
          <w:rFonts w:eastAsia="Times New Roman" w:cstheme="minorHAnsi"/>
        </w:rPr>
        <w:t>programmes</w:t>
      </w:r>
      <w:proofErr w:type="spellEnd"/>
      <w:r w:rsidRPr="00CA0E8C">
        <w:rPr>
          <w:rFonts w:eastAsia="Times New Roman" w:cstheme="minorHAnsi"/>
        </w:rPr>
        <w:t xml:space="preserve"> served by the Ombudsperson office). The authority to appoint and manage staff of all categories below D2 level including P6 level posts is delegated by the Administrator to the Associate Administrator and to Heads of Offices within prescribed parameters established for the different levels and types of appointments.</w:t>
      </w:r>
    </w:p>
    <w:p w14:paraId="040533B5" w14:textId="77777777" w:rsidR="00B83680" w:rsidRPr="00CA0E8C" w:rsidRDefault="00B83680" w:rsidP="00B83680">
      <w:pPr>
        <w:pStyle w:val="ListParagraph"/>
        <w:rPr>
          <w:rFonts w:eastAsia="Times New Roman" w:cstheme="minorHAnsi"/>
        </w:rPr>
      </w:pPr>
    </w:p>
    <w:p w14:paraId="040533B6" w14:textId="77777777" w:rsidR="00B83680" w:rsidRPr="00CA0E8C" w:rsidRDefault="000339C7" w:rsidP="00763B39">
      <w:pPr>
        <w:pStyle w:val="ListParagraph"/>
        <w:numPr>
          <w:ilvl w:val="0"/>
          <w:numId w:val="1"/>
        </w:numPr>
        <w:shd w:val="clear" w:color="auto" w:fill="FFFFFF"/>
        <w:spacing w:line="240" w:lineRule="auto"/>
        <w:jc w:val="both"/>
        <w:textAlignment w:val="top"/>
        <w:rPr>
          <w:rFonts w:eastAsia="Times New Roman" w:cstheme="minorHAnsi"/>
        </w:rPr>
      </w:pPr>
      <w:r w:rsidRPr="00CA0E8C">
        <w:rPr>
          <w:rFonts w:eastAsia="Times New Roman" w:cstheme="minorHAnsi"/>
        </w:rPr>
        <w:t xml:space="preserve">For operational effectiveness reasons, the Administrator has delegated his/her authority to senior managers (along reporting lines) for budgeting and financial management, procurement and asset management, and global, regional and country </w:t>
      </w:r>
      <w:proofErr w:type="spellStart"/>
      <w:r w:rsidRPr="00CA0E8C">
        <w:rPr>
          <w:rFonts w:eastAsia="Times New Roman" w:cstheme="minorHAnsi"/>
        </w:rPr>
        <w:t>programme</w:t>
      </w:r>
      <w:proofErr w:type="spellEnd"/>
      <w:r w:rsidRPr="00CA0E8C">
        <w:rPr>
          <w:rFonts w:eastAsia="Times New Roman" w:cstheme="minorHAnsi"/>
        </w:rPr>
        <w:t xml:space="preserve"> development. While remaining fully accountable to the Administrator for the exercise of all delegated authorities, Bureau Directors and heads of UNDP offices may in turn delegate certain authorities to managers in their offices on a temporary or standing basis in accordance with the procedures set forth herein.</w:t>
      </w:r>
    </w:p>
    <w:p w14:paraId="040533B7" w14:textId="77777777" w:rsidR="00B83680" w:rsidRPr="00CA0E8C" w:rsidRDefault="00B83680" w:rsidP="00B83680">
      <w:pPr>
        <w:pStyle w:val="ListParagraph"/>
        <w:rPr>
          <w:rFonts w:eastAsia="Times New Roman" w:cstheme="minorHAnsi"/>
        </w:rPr>
      </w:pPr>
    </w:p>
    <w:p w14:paraId="040533B8" w14:textId="26AF1B31" w:rsidR="000339C7" w:rsidRPr="00CA0E8C" w:rsidRDefault="000339C7" w:rsidP="00763B39">
      <w:pPr>
        <w:pStyle w:val="ListParagraph"/>
        <w:numPr>
          <w:ilvl w:val="0"/>
          <w:numId w:val="1"/>
        </w:numPr>
        <w:shd w:val="clear" w:color="auto" w:fill="FFFFFF"/>
        <w:spacing w:line="240" w:lineRule="auto"/>
        <w:jc w:val="both"/>
        <w:textAlignment w:val="top"/>
        <w:rPr>
          <w:rFonts w:eastAsia="Times New Roman" w:cstheme="minorHAnsi"/>
        </w:rPr>
      </w:pPr>
      <w:r w:rsidRPr="00CA0E8C">
        <w:rPr>
          <w:rFonts w:eastAsia="Times New Roman" w:cstheme="minorHAnsi"/>
        </w:rPr>
        <w:t xml:space="preserve">The Administrator has also delegated to the Resident Representative of UNDP offices specific authorities which include (but are not limited to) the signature of UNDP country </w:t>
      </w:r>
      <w:proofErr w:type="spellStart"/>
      <w:r w:rsidRPr="00CA0E8C">
        <w:rPr>
          <w:rFonts w:eastAsia="Times New Roman" w:cstheme="minorHAnsi"/>
        </w:rPr>
        <w:t>programmes</w:t>
      </w:r>
      <w:proofErr w:type="spellEnd"/>
      <w:r w:rsidRPr="00CA0E8C">
        <w:rPr>
          <w:rFonts w:eastAsia="Times New Roman" w:cstheme="minorHAnsi"/>
        </w:rPr>
        <w:t xml:space="preserve"> and </w:t>
      </w:r>
      <w:r w:rsidRPr="00CA0E8C">
        <w:rPr>
          <w:rFonts w:eastAsia="Times New Roman" w:cstheme="minorHAnsi"/>
        </w:rPr>
        <w:lastRenderedPageBreak/>
        <w:t xml:space="preserve">related documents, specific approval authority in procurement and contract matters, assets, finance and budget management matters as well as human resources management. These authorities are described in detail in the different chapters of UNDP POPP, the UNDP </w:t>
      </w:r>
      <w:hyperlink r:id="rId23" w:history="1">
        <w:r w:rsidRPr="001B1C33">
          <w:rPr>
            <w:rStyle w:val="Hyperlink"/>
            <w:rFonts w:eastAsia="Times New Roman" w:cstheme="minorHAnsi"/>
          </w:rPr>
          <w:t>Internal Control Framework guidelines</w:t>
        </w:r>
      </w:hyperlink>
      <w:r w:rsidRPr="00CA0E8C">
        <w:rPr>
          <w:rFonts w:eastAsia="Times New Roman" w:cstheme="minorHAnsi"/>
        </w:rPr>
        <w:t xml:space="preserve"> and other policy documents issued periodically by the central </w:t>
      </w:r>
      <w:proofErr w:type="spellStart"/>
      <w:r w:rsidRPr="00CA0E8C">
        <w:rPr>
          <w:rFonts w:eastAsia="Times New Roman" w:cstheme="minorHAnsi"/>
        </w:rPr>
        <w:t>bureaux</w:t>
      </w:r>
      <w:proofErr w:type="spellEnd"/>
      <w:r w:rsidRPr="00CA0E8C">
        <w:rPr>
          <w:rFonts w:eastAsia="Times New Roman" w:cstheme="minorHAnsi"/>
        </w:rPr>
        <w:t xml:space="preserve"> in UNDP headquarter. These authorities may be further delegated in full or selectively by the Resident Representative to Country Directors or Deputy Resident Representatives in accordance with the procedures set forth herein. Notwithstanding such delegation, the Resident Representative will remain accountable to the Administrator for all aspects of activities carried in his/her office. </w:t>
      </w:r>
    </w:p>
    <w:p w14:paraId="040533B9" w14:textId="77777777" w:rsidR="000339C7" w:rsidRPr="00CA0E8C" w:rsidRDefault="000339C7" w:rsidP="00763B39">
      <w:pPr>
        <w:shd w:val="clear" w:color="auto" w:fill="FFFFFF"/>
        <w:spacing w:before="200" w:after="240" w:line="240" w:lineRule="auto"/>
        <w:jc w:val="both"/>
        <w:textAlignment w:val="top"/>
        <w:outlineLvl w:val="2"/>
        <w:rPr>
          <w:rFonts w:eastAsia="Times New Roman" w:cstheme="minorHAnsi"/>
        </w:rPr>
      </w:pPr>
      <w:bookmarkStart w:id="4" w:name="_Toc339207513"/>
      <w:r w:rsidRPr="00CA0E8C">
        <w:rPr>
          <w:rFonts w:eastAsia="Times New Roman" w:cstheme="minorHAnsi"/>
        </w:rPr>
        <w:t>Key principles for delegation of authority in UNDP</w:t>
      </w:r>
      <w:bookmarkEnd w:id="4"/>
    </w:p>
    <w:p w14:paraId="040533BA" w14:textId="77777777" w:rsidR="00B83680" w:rsidRPr="00CA0E8C" w:rsidRDefault="000339C7" w:rsidP="00763B39">
      <w:pPr>
        <w:pStyle w:val="ListParagraph"/>
        <w:numPr>
          <w:ilvl w:val="0"/>
          <w:numId w:val="1"/>
        </w:numPr>
        <w:shd w:val="clear" w:color="auto" w:fill="FFFFFF"/>
        <w:spacing w:line="240" w:lineRule="auto"/>
        <w:jc w:val="both"/>
        <w:textAlignment w:val="top"/>
        <w:rPr>
          <w:rFonts w:eastAsia="Times New Roman" w:cstheme="minorHAnsi"/>
        </w:rPr>
      </w:pPr>
      <w:r w:rsidRPr="00CA0E8C">
        <w:rPr>
          <w:rFonts w:eastAsia="Times New Roman" w:cstheme="minorHAnsi"/>
        </w:rPr>
        <w:t>UNDP defines delegation of authority as the assignment of a vested authority of an appointment holder (delegator) to another person (</w:t>
      </w:r>
      <w:proofErr w:type="spellStart"/>
      <w:r w:rsidRPr="00CA0E8C">
        <w:rPr>
          <w:rFonts w:eastAsia="Times New Roman" w:cstheme="minorHAnsi"/>
        </w:rPr>
        <w:t>delegatee</w:t>
      </w:r>
      <w:proofErr w:type="spellEnd"/>
      <w:r w:rsidRPr="00CA0E8C">
        <w:rPr>
          <w:rFonts w:eastAsia="Times New Roman" w:cstheme="minorHAnsi"/>
        </w:rPr>
        <w:t xml:space="preserve">), normally within the same office or along reporting lines, to carry out specific activities or take decisions that are within the authority of the delegator.  </w:t>
      </w:r>
    </w:p>
    <w:p w14:paraId="040533BB" w14:textId="77777777" w:rsidR="00B83680" w:rsidRPr="00CA0E8C" w:rsidRDefault="00B83680" w:rsidP="00B83680">
      <w:pPr>
        <w:pStyle w:val="ListParagraph"/>
        <w:shd w:val="clear" w:color="auto" w:fill="FFFFFF"/>
        <w:spacing w:line="240" w:lineRule="auto"/>
        <w:jc w:val="both"/>
        <w:textAlignment w:val="top"/>
        <w:rPr>
          <w:rFonts w:eastAsia="Times New Roman" w:cstheme="minorHAnsi"/>
        </w:rPr>
      </w:pPr>
    </w:p>
    <w:p w14:paraId="040533BC" w14:textId="77777777" w:rsidR="000339C7" w:rsidRPr="00CA0E8C" w:rsidRDefault="000339C7" w:rsidP="00763B39">
      <w:pPr>
        <w:pStyle w:val="ListParagraph"/>
        <w:numPr>
          <w:ilvl w:val="0"/>
          <w:numId w:val="1"/>
        </w:numPr>
        <w:shd w:val="clear" w:color="auto" w:fill="FFFFFF"/>
        <w:spacing w:line="240" w:lineRule="auto"/>
        <w:jc w:val="both"/>
        <w:textAlignment w:val="top"/>
        <w:rPr>
          <w:rFonts w:eastAsia="Times New Roman" w:cstheme="minorHAnsi"/>
        </w:rPr>
      </w:pPr>
      <w:r w:rsidRPr="00CA0E8C">
        <w:rPr>
          <w:rFonts w:eastAsia="Times New Roman" w:cstheme="minorHAnsi"/>
        </w:rPr>
        <w:t>For the purpose of this document, the terms used have the following meaning:</w:t>
      </w:r>
    </w:p>
    <w:p w14:paraId="3A885CD5" w14:textId="77777777" w:rsidR="006B525D" w:rsidRDefault="006B525D" w:rsidP="006B525D">
      <w:pPr>
        <w:pStyle w:val="ListParagraph"/>
        <w:shd w:val="clear" w:color="auto" w:fill="FFFFFF"/>
        <w:spacing w:after="0" w:line="240" w:lineRule="auto"/>
        <w:ind w:left="1080"/>
        <w:jc w:val="both"/>
        <w:textAlignment w:val="top"/>
        <w:rPr>
          <w:rFonts w:eastAsia="Times New Roman" w:cstheme="minorHAnsi"/>
        </w:rPr>
      </w:pPr>
    </w:p>
    <w:p w14:paraId="040533BD" w14:textId="77777777" w:rsidR="000339C7" w:rsidRDefault="000339C7" w:rsidP="00B83680">
      <w:pPr>
        <w:pStyle w:val="ListParagraph"/>
        <w:numPr>
          <w:ilvl w:val="0"/>
          <w:numId w:val="4"/>
        </w:numPr>
        <w:shd w:val="clear" w:color="auto" w:fill="FFFFFF"/>
        <w:spacing w:after="0" w:line="240" w:lineRule="auto"/>
        <w:jc w:val="both"/>
        <w:textAlignment w:val="top"/>
        <w:rPr>
          <w:rFonts w:eastAsia="Times New Roman" w:cstheme="minorHAnsi"/>
        </w:rPr>
      </w:pPr>
      <w:r w:rsidRPr="00CA0E8C">
        <w:rPr>
          <w:rFonts w:eastAsia="Times New Roman" w:cstheme="minorHAnsi"/>
        </w:rPr>
        <w:t>“Delegator” refers to the person who has delegated his/her own vested authority to another person;</w:t>
      </w:r>
    </w:p>
    <w:p w14:paraId="4D0EA42C" w14:textId="77777777" w:rsidR="006B525D" w:rsidRPr="00CA0E8C" w:rsidRDefault="006B525D" w:rsidP="006B525D">
      <w:pPr>
        <w:pStyle w:val="ListParagraph"/>
        <w:shd w:val="clear" w:color="auto" w:fill="FFFFFF"/>
        <w:spacing w:after="0" w:line="240" w:lineRule="auto"/>
        <w:ind w:left="1080"/>
        <w:jc w:val="both"/>
        <w:textAlignment w:val="top"/>
        <w:rPr>
          <w:rFonts w:eastAsia="Times New Roman" w:cstheme="minorHAnsi"/>
        </w:rPr>
      </w:pPr>
    </w:p>
    <w:p w14:paraId="040533BE" w14:textId="77777777" w:rsidR="000339C7" w:rsidRPr="00CA0E8C" w:rsidRDefault="000339C7" w:rsidP="00B83680">
      <w:pPr>
        <w:pStyle w:val="ListParagraph"/>
        <w:numPr>
          <w:ilvl w:val="0"/>
          <w:numId w:val="4"/>
        </w:numPr>
        <w:shd w:val="clear" w:color="auto" w:fill="FFFFFF"/>
        <w:spacing w:after="0" w:line="240" w:lineRule="auto"/>
        <w:jc w:val="both"/>
        <w:textAlignment w:val="top"/>
        <w:rPr>
          <w:rFonts w:eastAsia="Times New Roman" w:cstheme="minorHAnsi"/>
        </w:rPr>
      </w:pPr>
      <w:r w:rsidRPr="00CA0E8C">
        <w:rPr>
          <w:rFonts w:eastAsia="Times New Roman" w:cstheme="minorHAnsi"/>
        </w:rPr>
        <w:t>“</w:t>
      </w:r>
      <w:proofErr w:type="spellStart"/>
      <w:r w:rsidRPr="00CA0E8C">
        <w:rPr>
          <w:rFonts w:eastAsia="Times New Roman" w:cstheme="minorHAnsi"/>
        </w:rPr>
        <w:t>Delegatee</w:t>
      </w:r>
      <w:proofErr w:type="spellEnd"/>
      <w:r w:rsidRPr="00CA0E8C">
        <w:rPr>
          <w:rFonts w:eastAsia="Times New Roman" w:cstheme="minorHAnsi"/>
        </w:rPr>
        <w:t>” refers to the person to whom the authority has been delegated;</w:t>
      </w:r>
    </w:p>
    <w:p w14:paraId="10B3A932" w14:textId="77777777" w:rsidR="006B525D" w:rsidRDefault="006B525D" w:rsidP="006B525D">
      <w:pPr>
        <w:pStyle w:val="ListParagraph"/>
        <w:shd w:val="clear" w:color="auto" w:fill="FFFFFF"/>
        <w:spacing w:after="0" w:line="240" w:lineRule="auto"/>
        <w:ind w:left="1080"/>
        <w:jc w:val="both"/>
        <w:textAlignment w:val="top"/>
        <w:rPr>
          <w:rFonts w:eastAsia="Times New Roman" w:cstheme="minorHAnsi"/>
        </w:rPr>
      </w:pPr>
    </w:p>
    <w:p w14:paraId="040533BF" w14:textId="77777777" w:rsidR="000339C7" w:rsidRPr="00CA0E8C" w:rsidRDefault="000339C7" w:rsidP="00B83680">
      <w:pPr>
        <w:pStyle w:val="ListParagraph"/>
        <w:numPr>
          <w:ilvl w:val="0"/>
          <w:numId w:val="4"/>
        </w:numPr>
        <w:shd w:val="clear" w:color="auto" w:fill="FFFFFF"/>
        <w:spacing w:after="0" w:line="240" w:lineRule="auto"/>
        <w:jc w:val="both"/>
        <w:textAlignment w:val="top"/>
        <w:rPr>
          <w:rFonts w:eastAsia="Times New Roman" w:cstheme="minorHAnsi"/>
        </w:rPr>
      </w:pPr>
      <w:r w:rsidRPr="00CA0E8C">
        <w:rPr>
          <w:rFonts w:eastAsia="Times New Roman" w:cstheme="minorHAnsi"/>
        </w:rPr>
        <w:t xml:space="preserve">“Head of Office” refers to the head of either a UNDP headquarter office or UNDP country office, i.e. </w:t>
      </w:r>
      <w:proofErr w:type="spellStart"/>
      <w:r w:rsidRPr="00CA0E8C">
        <w:rPr>
          <w:rFonts w:eastAsia="Times New Roman" w:cstheme="minorHAnsi"/>
        </w:rPr>
        <w:t>Bureaux</w:t>
      </w:r>
      <w:proofErr w:type="spellEnd"/>
      <w:r w:rsidRPr="00CA0E8C">
        <w:rPr>
          <w:rFonts w:eastAsia="Times New Roman" w:cstheme="minorHAnsi"/>
        </w:rPr>
        <w:t xml:space="preserve"> Directors, Resident Representatives, heads of UNDP liaison offices, and heads of UNDP administered funds and </w:t>
      </w:r>
      <w:proofErr w:type="spellStart"/>
      <w:r w:rsidRPr="00CA0E8C">
        <w:rPr>
          <w:rFonts w:eastAsia="Times New Roman" w:cstheme="minorHAnsi"/>
        </w:rPr>
        <w:t>programmes</w:t>
      </w:r>
      <w:proofErr w:type="spellEnd"/>
      <w:r w:rsidRPr="00CA0E8C">
        <w:rPr>
          <w:rFonts w:eastAsia="Times New Roman" w:cstheme="minorHAnsi"/>
        </w:rPr>
        <w:t xml:space="preserve">. Heads of Regional Service Centers and Heads of Policy Centers receive their delegated authorities from the Regional or Central </w:t>
      </w:r>
      <w:proofErr w:type="spellStart"/>
      <w:r w:rsidRPr="00CA0E8C">
        <w:rPr>
          <w:rFonts w:eastAsia="Times New Roman" w:cstheme="minorHAnsi"/>
        </w:rPr>
        <w:t>Bureaux</w:t>
      </w:r>
      <w:proofErr w:type="spellEnd"/>
      <w:r w:rsidRPr="00CA0E8C">
        <w:rPr>
          <w:rFonts w:eastAsia="Times New Roman" w:cstheme="minorHAnsi"/>
        </w:rPr>
        <w:t xml:space="preserve"> Directors as the case may be and/or from those directly delegated specific functional authorities by the Administrator (such as the Chief Procurement Officer, Chief Finance Officer, Treasurer etc.) and hence not included in this definition. </w:t>
      </w:r>
      <w:r w:rsidR="00CA0E8C" w:rsidRPr="00CA0E8C">
        <w:rPr>
          <w:rFonts w:eastAsia="Times New Roman" w:cstheme="minorHAnsi"/>
        </w:rPr>
        <w:t>Similarly,</w:t>
      </w:r>
      <w:r w:rsidRPr="00CA0E8C">
        <w:rPr>
          <w:rFonts w:eastAsia="Times New Roman" w:cstheme="minorHAnsi"/>
        </w:rPr>
        <w:t xml:space="preserve"> Country Directors receive their authorities from the Resident Representatives and are not considered heads of offices;</w:t>
      </w:r>
    </w:p>
    <w:p w14:paraId="18B98915" w14:textId="77777777" w:rsidR="006B525D" w:rsidRPr="006B525D" w:rsidRDefault="006B525D" w:rsidP="006B525D">
      <w:pPr>
        <w:pStyle w:val="ListParagraph"/>
        <w:shd w:val="clear" w:color="auto" w:fill="FFFFFF"/>
        <w:spacing w:after="0" w:line="240" w:lineRule="auto"/>
        <w:ind w:left="1080"/>
        <w:jc w:val="both"/>
        <w:textAlignment w:val="top"/>
        <w:rPr>
          <w:rFonts w:eastAsia="Times New Roman" w:cstheme="minorHAnsi"/>
        </w:rPr>
      </w:pPr>
    </w:p>
    <w:p w14:paraId="040533C0" w14:textId="77777777" w:rsidR="000339C7" w:rsidRPr="00CA0E8C" w:rsidRDefault="000339C7" w:rsidP="00B83680">
      <w:pPr>
        <w:pStyle w:val="ListParagraph"/>
        <w:numPr>
          <w:ilvl w:val="0"/>
          <w:numId w:val="4"/>
        </w:numPr>
        <w:shd w:val="clear" w:color="auto" w:fill="FFFFFF"/>
        <w:spacing w:after="0" w:line="240" w:lineRule="auto"/>
        <w:jc w:val="both"/>
        <w:textAlignment w:val="top"/>
        <w:rPr>
          <w:rFonts w:eastAsia="Times New Roman" w:cstheme="minorHAnsi"/>
        </w:rPr>
      </w:pPr>
      <w:r w:rsidRPr="00B83680">
        <w:rPr>
          <w:rFonts w:eastAsia="Times New Roman" w:cstheme="minorHAnsi"/>
          <w:color w:val="333333"/>
        </w:rPr>
        <w:t>“</w:t>
      </w:r>
      <w:r w:rsidRPr="00CA0E8C">
        <w:rPr>
          <w:rFonts w:eastAsia="Times New Roman" w:cstheme="minorHAnsi"/>
        </w:rPr>
        <w:t>Accountability</w:t>
      </w:r>
      <w:r w:rsidRPr="00A60836">
        <w:rPr>
          <w:rFonts w:eastAsia="Times New Roman" w:cstheme="minorHAnsi"/>
          <w:color w:val="333333"/>
        </w:rPr>
        <w:t>”</w:t>
      </w:r>
      <w:bookmarkStart w:id="5" w:name="_ftnref1"/>
      <w:r w:rsidR="003A3C54" w:rsidRPr="00A60836">
        <w:rPr>
          <w:rStyle w:val="FootnoteReference"/>
          <w:rFonts w:eastAsia="Times New Roman" w:cstheme="minorHAnsi"/>
          <w:color w:val="333333"/>
        </w:rPr>
        <w:footnoteReference w:id="2"/>
      </w:r>
      <w:bookmarkEnd w:id="5"/>
      <w:r w:rsidRPr="00A60836">
        <w:rPr>
          <w:rFonts w:eastAsia="Times New Roman" w:cstheme="minorHAnsi"/>
          <w:color w:val="333333"/>
        </w:rPr>
        <w:t xml:space="preserve"> </w:t>
      </w:r>
      <w:r w:rsidRPr="00A60836">
        <w:rPr>
          <w:rFonts w:eastAsia="Times New Roman" w:cstheme="minorHAnsi"/>
        </w:rPr>
        <w:t>refers</w:t>
      </w:r>
      <w:r w:rsidRPr="00CA0E8C">
        <w:rPr>
          <w:rFonts w:eastAsia="Times New Roman" w:cstheme="minorHAnsi"/>
        </w:rPr>
        <w:t xml:space="preserve"> to the obligation to demonstrate that work has been conducted in accordance with agreed rules and standards and to report fairly and accurately on performance results vis-à-vis mandated roles and/or plans.  The heads of UNDP offices are ultimately accountable to the Administrator for the outcomes and/or decisions taken;</w:t>
      </w:r>
    </w:p>
    <w:p w14:paraId="77CA7C50" w14:textId="77777777" w:rsidR="006B525D" w:rsidRDefault="006B525D" w:rsidP="006B525D">
      <w:pPr>
        <w:pStyle w:val="ListParagraph"/>
        <w:shd w:val="clear" w:color="auto" w:fill="FFFFFF"/>
        <w:spacing w:after="0" w:line="240" w:lineRule="auto"/>
        <w:ind w:left="1080"/>
        <w:jc w:val="both"/>
        <w:textAlignment w:val="top"/>
        <w:rPr>
          <w:rFonts w:eastAsia="Times New Roman" w:cstheme="minorHAnsi"/>
        </w:rPr>
      </w:pPr>
    </w:p>
    <w:p w14:paraId="040533C1" w14:textId="77777777" w:rsidR="000339C7" w:rsidRPr="00CA0E8C" w:rsidRDefault="000339C7" w:rsidP="00B83680">
      <w:pPr>
        <w:pStyle w:val="ListParagraph"/>
        <w:numPr>
          <w:ilvl w:val="0"/>
          <w:numId w:val="4"/>
        </w:numPr>
        <w:shd w:val="clear" w:color="auto" w:fill="FFFFFF"/>
        <w:spacing w:after="0" w:line="240" w:lineRule="auto"/>
        <w:jc w:val="both"/>
        <w:textAlignment w:val="top"/>
        <w:rPr>
          <w:rFonts w:eastAsia="Times New Roman" w:cstheme="minorHAnsi"/>
        </w:rPr>
      </w:pPr>
      <w:r w:rsidRPr="00CA0E8C">
        <w:rPr>
          <w:rFonts w:eastAsia="Times New Roman" w:cstheme="minorHAnsi"/>
        </w:rPr>
        <w:t xml:space="preserve">“Responsibility” refers to a duty or obligation to carry out an assigned task or tasks to a successful conclusion;  </w:t>
      </w:r>
    </w:p>
    <w:p w14:paraId="71896535" w14:textId="77777777" w:rsidR="006B525D" w:rsidRDefault="006B525D" w:rsidP="006B525D">
      <w:pPr>
        <w:pStyle w:val="ListParagraph"/>
        <w:shd w:val="clear" w:color="auto" w:fill="FFFFFF"/>
        <w:spacing w:line="240" w:lineRule="auto"/>
        <w:ind w:left="1080"/>
        <w:jc w:val="both"/>
        <w:textAlignment w:val="top"/>
        <w:rPr>
          <w:rFonts w:eastAsia="Times New Roman" w:cstheme="minorHAnsi"/>
        </w:rPr>
      </w:pPr>
    </w:p>
    <w:p w14:paraId="040533C2" w14:textId="77777777" w:rsidR="000339C7" w:rsidRPr="00CA0E8C" w:rsidRDefault="000339C7" w:rsidP="00B83680">
      <w:pPr>
        <w:pStyle w:val="ListParagraph"/>
        <w:numPr>
          <w:ilvl w:val="0"/>
          <w:numId w:val="4"/>
        </w:numPr>
        <w:shd w:val="clear" w:color="auto" w:fill="FFFFFF"/>
        <w:spacing w:line="240" w:lineRule="auto"/>
        <w:jc w:val="both"/>
        <w:textAlignment w:val="top"/>
        <w:rPr>
          <w:rFonts w:eastAsia="Times New Roman" w:cstheme="minorHAnsi"/>
        </w:rPr>
      </w:pPr>
      <w:r w:rsidRPr="00CA0E8C">
        <w:rPr>
          <w:rFonts w:eastAsia="Times New Roman" w:cstheme="minorHAnsi"/>
        </w:rPr>
        <w:lastRenderedPageBreak/>
        <w:t>“Authority” refers to the power or decision making rights of an individual by virtue of his/her appointment and/or as appropriately delegated to him/her.</w:t>
      </w:r>
    </w:p>
    <w:p w14:paraId="040533C3" w14:textId="77777777" w:rsidR="00B83680" w:rsidRDefault="00B83680" w:rsidP="00B83680">
      <w:pPr>
        <w:pStyle w:val="ListParagraph"/>
        <w:shd w:val="clear" w:color="auto" w:fill="FFFFFF"/>
        <w:spacing w:line="240" w:lineRule="auto"/>
        <w:jc w:val="both"/>
        <w:textAlignment w:val="top"/>
        <w:rPr>
          <w:rFonts w:eastAsia="Times New Roman" w:cstheme="minorHAnsi"/>
          <w:color w:val="333333"/>
        </w:rPr>
      </w:pPr>
    </w:p>
    <w:p w14:paraId="040533C4" w14:textId="77777777" w:rsidR="000339C7" w:rsidRDefault="000339C7" w:rsidP="00B83680">
      <w:pPr>
        <w:pStyle w:val="ListParagraph"/>
        <w:numPr>
          <w:ilvl w:val="0"/>
          <w:numId w:val="1"/>
        </w:numPr>
        <w:shd w:val="clear" w:color="auto" w:fill="FFFFFF"/>
        <w:spacing w:line="240" w:lineRule="auto"/>
        <w:jc w:val="both"/>
        <w:textAlignment w:val="top"/>
        <w:rPr>
          <w:rFonts w:eastAsia="Times New Roman" w:cstheme="minorHAnsi"/>
        </w:rPr>
      </w:pPr>
      <w:r w:rsidRPr="00CA0E8C">
        <w:rPr>
          <w:rFonts w:eastAsia="Times New Roman" w:cstheme="minorHAnsi"/>
        </w:rPr>
        <w:t xml:space="preserve">The following guiding principles govern the policies and procedures for the delegation of authority in UNDP: </w:t>
      </w:r>
    </w:p>
    <w:p w14:paraId="59C06D5A" w14:textId="77777777" w:rsidR="006B525D" w:rsidRPr="00CA0E8C" w:rsidRDefault="006B525D" w:rsidP="006B525D">
      <w:pPr>
        <w:pStyle w:val="ListParagraph"/>
        <w:shd w:val="clear" w:color="auto" w:fill="FFFFFF"/>
        <w:spacing w:line="240" w:lineRule="auto"/>
        <w:jc w:val="both"/>
        <w:textAlignment w:val="top"/>
        <w:rPr>
          <w:rFonts w:eastAsia="Times New Roman" w:cstheme="minorHAnsi"/>
        </w:rPr>
      </w:pPr>
    </w:p>
    <w:p w14:paraId="040533C5" w14:textId="73A176DE" w:rsidR="000339C7" w:rsidRPr="00CA0E8C" w:rsidRDefault="000339C7" w:rsidP="00B83680">
      <w:pPr>
        <w:pStyle w:val="ListParagraph"/>
        <w:numPr>
          <w:ilvl w:val="0"/>
          <w:numId w:val="6"/>
        </w:numPr>
        <w:shd w:val="clear" w:color="auto" w:fill="FFFFFF"/>
        <w:spacing w:after="0" w:line="240" w:lineRule="auto"/>
        <w:ind w:left="1080"/>
        <w:jc w:val="both"/>
        <w:textAlignment w:val="top"/>
        <w:rPr>
          <w:rFonts w:eastAsia="Times New Roman" w:cstheme="minorHAnsi"/>
        </w:rPr>
      </w:pPr>
      <w:r w:rsidRPr="00CA0E8C">
        <w:rPr>
          <w:rFonts w:eastAsia="Times New Roman" w:cstheme="minorHAnsi"/>
          <w:u w:val="single"/>
        </w:rPr>
        <w:t>In writing and clearly understood:</w:t>
      </w:r>
      <w:r w:rsidRPr="00CA0E8C">
        <w:rPr>
          <w:rFonts w:eastAsia="Times New Roman" w:cstheme="minorHAnsi"/>
        </w:rPr>
        <w:t xml:space="preserve"> This principle requires that all delegation of authorities must be done formally in writing.  The authorities delegated should be clearly stated, understood and accepted by both the person delegating the authority (delegator) as well as by the person to whom the authority has been delegated (</w:t>
      </w:r>
      <w:proofErr w:type="spellStart"/>
      <w:r w:rsidRPr="00CA0E8C">
        <w:rPr>
          <w:rFonts w:eastAsia="Times New Roman" w:cstheme="minorHAnsi"/>
        </w:rPr>
        <w:t>delegatee</w:t>
      </w:r>
      <w:proofErr w:type="spellEnd"/>
      <w:r w:rsidRPr="00CA0E8C">
        <w:rPr>
          <w:rFonts w:eastAsia="Times New Roman" w:cstheme="minorHAnsi"/>
        </w:rPr>
        <w:t xml:space="preserve">). The delegation should include the relevant sources of the authority (for example, </w:t>
      </w:r>
      <w:hyperlink r:id="rId24" w:anchor="search=%22undp%20financial%20regulations%20and%20rules%22" w:history="1">
        <w:r w:rsidRPr="000D026C">
          <w:rPr>
            <w:rStyle w:val="Hyperlink"/>
            <w:rFonts w:eastAsia="Times New Roman" w:cstheme="minorHAnsi"/>
          </w:rPr>
          <w:t>Financial Regulations and Rule</w:t>
        </w:r>
        <w:r w:rsidR="000D026C" w:rsidRPr="000D026C">
          <w:rPr>
            <w:rStyle w:val="Hyperlink"/>
            <w:rFonts w:eastAsia="Times New Roman" w:cstheme="minorHAnsi"/>
          </w:rPr>
          <w:t>s</w:t>
        </w:r>
      </w:hyperlink>
      <w:r w:rsidRPr="00CA0E8C">
        <w:rPr>
          <w:rFonts w:eastAsia="Times New Roman" w:cstheme="minorHAnsi"/>
        </w:rPr>
        <w:t xml:space="preserve">, POPP, </w:t>
      </w:r>
      <w:hyperlink r:id="rId25" w:history="1">
        <w:r w:rsidRPr="000D026C">
          <w:rPr>
            <w:rStyle w:val="Hyperlink"/>
            <w:rFonts w:eastAsia="Times New Roman" w:cstheme="minorHAnsi"/>
          </w:rPr>
          <w:t>Internal Control Framework</w:t>
        </w:r>
      </w:hyperlink>
      <w:r w:rsidRPr="00CA0E8C">
        <w:rPr>
          <w:rFonts w:eastAsia="Times New Roman" w:cstheme="minorHAnsi"/>
        </w:rPr>
        <w:t xml:space="preserve">, etc.), the description of the authorities being delegated, effective date of the delegation and any specific limitations imposed including restrictions on further delegation (where applicable); </w:t>
      </w:r>
    </w:p>
    <w:p w14:paraId="040533C6" w14:textId="77777777" w:rsidR="000339C7" w:rsidRPr="00CA0E8C" w:rsidRDefault="000339C7" w:rsidP="00B83680">
      <w:pPr>
        <w:shd w:val="clear" w:color="auto" w:fill="FFFFFF"/>
        <w:spacing w:after="0" w:line="240" w:lineRule="auto"/>
        <w:ind w:left="360" w:firstLine="45"/>
        <w:jc w:val="both"/>
        <w:textAlignment w:val="top"/>
        <w:rPr>
          <w:rFonts w:eastAsia="Times New Roman" w:cstheme="minorHAnsi"/>
        </w:rPr>
      </w:pPr>
    </w:p>
    <w:p w14:paraId="040533C7" w14:textId="77777777" w:rsidR="000339C7" w:rsidRPr="00CA0E8C" w:rsidRDefault="000339C7" w:rsidP="00B83680">
      <w:pPr>
        <w:pStyle w:val="ListParagraph"/>
        <w:numPr>
          <w:ilvl w:val="0"/>
          <w:numId w:val="6"/>
        </w:numPr>
        <w:shd w:val="clear" w:color="auto" w:fill="FFFFFF"/>
        <w:spacing w:after="0" w:line="240" w:lineRule="auto"/>
        <w:ind w:left="1080"/>
        <w:jc w:val="both"/>
        <w:textAlignment w:val="top"/>
        <w:rPr>
          <w:rFonts w:eastAsia="Times New Roman" w:cstheme="minorHAnsi"/>
        </w:rPr>
      </w:pPr>
      <w:r w:rsidRPr="00CA0E8C">
        <w:rPr>
          <w:rFonts w:eastAsia="Times New Roman" w:cstheme="minorHAnsi"/>
          <w:u w:val="single"/>
        </w:rPr>
        <w:t>Consistent with anticipated responsibilities and applicable policies</w:t>
      </w:r>
      <w:r w:rsidRPr="00CA0E8C">
        <w:rPr>
          <w:rFonts w:eastAsia="Times New Roman" w:cstheme="minorHAnsi"/>
        </w:rPr>
        <w:t xml:space="preserve">: This principle requires that when authority is delegated, it should be commensurate with the anticipated responsibility of the </w:t>
      </w:r>
      <w:proofErr w:type="spellStart"/>
      <w:r w:rsidRPr="00CA0E8C">
        <w:rPr>
          <w:rFonts w:eastAsia="Times New Roman" w:cstheme="minorHAnsi"/>
        </w:rPr>
        <w:t>delegatee</w:t>
      </w:r>
      <w:proofErr w:type="spellEnd"/>
      <w:r w:rsidRPr="00CA0E8C">
        <w:rPr>
          <w:rFonts w:eastAsia="Times New Roman" w:cstheme="minorHAnsi"/>
        </w:rPr>
        <w:t xml:space="preserve">.  The authority delegated will automatically terminate when the </w:t>
      </w:r>
      <w:proofErr w:type="spellStart"/>
      <w:r w:rsidRPr="00CA0E8C">
        <w:rPr>
          <w:rFonts w:eastAsia="Times New Roman" w:cstheme="minorHAnsi"/>
        </w:rPr>
        <w:t>delegatee</w:t>
      </w:r>
      <w:proofErr w:type="spellEnd"/>
      <w:r w:rsidRPr="00CA0E8C">
        <w:rPr>
          <w:rFonts w:eastAsia="Times New Roman" w:cstheme="minorHAnsi"/>
        </w:rPr>
        <w:t xml:space="preserve"> is no longer holding that specific post.  As with all managerial responsibilities, the exercise of delegated authority requires both strict compliance with applicable UNDP regulations and rules and a substantial degree of discretion.  This includes ensuring that key duties and responsibilities in authorizing, processing, recording, and reviewing official transactions are segregated among staff.  This principle reiterates the responsibility for self-informing, meaning that as </w:t>
      </w:r>
      <w:proofErr w:type="spellStart"/>
      <w:r w:rsidRPr="00CA0E8C">
        <w:rPr>
          <w:rFonts w:eastAsia="Times New Roman" w:cstheme="minorHAnsi"/>
        </w:rPr>
        <w:t>delegatee</w:t>
      </w:r>
      <w:proofErr w:type="spellEnd"/>
      <w:r w:rsidRPr="00CA0E8C">
        <w:rPr>
          <w:rFonts w:eastAsia="Times New Roman" w:cstheme="minorHAnsi"/>
        </w:rPr>
        <w:t>, managers should personally take reasonable action to inform themselves of relevant policies and standards for decision-making and cannot claim ignorance of established policies or procedures.</w:t>
      </w:r>
    </w:p>
    <w:p w14:paraId="040533C8" w14:textId="77777777" w:rsidR="000339C7" w:rsidRPr="00CA0E8C" w:rsidRDefault="000339C7" w:rsidP="00B83680">
      <w:pPr>
        <w:shd w:val="clear" w:color="auto" w:fill="FFFFFF"/>
        <w:spacing w:after="0" w:line="240" w:lineRule="auto"/>
        <w:ind w:left="360" w:hanging="315"/>
        <w:jc w:val="both"/>
        <w:textAlignment w:val="top"/>
        <w:rPr>
          <w:rFonts w:eastAsia="Times New Roman" w:cstheme="minorHAnsi"/>
        </w:rPr>
      </w:pPr>
    </w:p>
    <w:p w14:paraId="040533C9" w14:textId="77777777" w:rsidR="000339C7" w:rsidRPr="00CA0E8C" w:rsidRDefault="000339C7" w:rsidP="00B83680">
      <w:pPr>
        <w:pStyle w:val="ListParagraph"/>
        <w:numPr>
          <w:ilvl w:val="0"/>
          <w:numId w:val="6"/>
        </w:numPr>
        <w:shd w:val="clear" w:color="auto" w:fill="FFFFFF"/>
        <w:spacing w:after="0" w:line="240" w:lineRule="auto"/>
        <w:ind w:left="1080"/>
        <w:jc w:val="both"/>
        <w:textAlignment w:val="top"/>
        <w:rPr>
          <w:rFonts w:eastAsia="Times New Roman" w:cstheme="minorHAnsi"/>
        </w:rPr>
      </w:pPr>
      <w:r w:rsidRPr="00CA0E8C">
        <w:rPr>
          <w:rFonts w:eastAsia="Times New Roman" w:cstheme="minorHAnsi"/>
          <w:u w:val="single"/>
        </w:rPr>
        <w:t>All decisions taken during a temporary period of delegated authority must be accounted for</w:t>
      </w:r>
      <w:r w:rsidRPr="00CA0E8C">
        <w:rPr>
          <w:rFonts w:eastAsia="Times New Roman" w:cstheme="minorHAnsi"/>
        </w:rPr>
        <w:t xml:space="preserve">: To ensure full accountability for actions and decisions taken during a temporary period of delegated authority, the </w:t>
      </w:r>
      <w:proofErr w:type="spellStart"/>
      <w:r w:rsidRPr="00CA0E8C">
        <w:rPr>
          <w:rFonts w:eastAsia="Times New Roman" w:cstheme="minorHAnsi"/>
        </w:rPr>
        <w:t>delegatee</w:t>
      </w:r>
      <w:proofErr w:type="spellEnd"/>
      <w:r w:rsidRPr="00CA0E8C">
        <w:rPr>
          <w:rFonts w:eastAsia="Times New Roman" w:cstheme="minorHAnsi"/>
        </w:rPr>
        <w:t xml:space="preserve"> must inform his/her delegator of strategic management decisions or actions taken during the period of the delegated authority.  The form and timeline of how </w:t>
      </w:r>
      <w:proofErr w:type="spellStart"/>
      <w:r w:rsidRPr="00CA0E8C">
        <w:rPr>
          <w:rFonts w:eastAsia="Times New Roman" w:cstheme="minorHAnsi"/>
        </w:rPr>
        <w:t>delegatee</w:t>
      </w:r>
      <w:proofErr w:type="spellEnd"/>
      <w:r w:rsidRPr="00CA0E8C">
        <w:rPr>
          <w:rFonts w:eastAsia="Times New Roman" w:cstheme="minorHAnsi"/>
        </w:rPr>
        <w:t xml:space="preserve"> will inform delegator of such actions taken or decision made during such period is at the discretion of the delegator and this should be communicated to the </w:t>
      </w:r>
      <w:proofErr w:type="spellStart"/>
      <w:r w:rsidRPr="00CA0E8C">
        <w:rPr>
          <w:rFonts w:eastAsia="Times New Roman" w:cstheme="minorHAnsi"/>
        </w:rPr>
        <w:t>delegatee</w:t>
      </w:r>
      <w:proofErr w:type="spellEnd"/>
      <w:r w:rsidRPr="00CA0E8C">
        <w:rPr>
          <w:rFonts w:eastAsia="Times New Roman" w:cstheme="minorHAnsi"/>
        </w:rPr>
        <w:t>.</w:t>
      </w:r>
    </w:p>
    <w:p w14:paraId="040533CA" w14:textId="77777777" w:rsidR="000339C7" w:rsidRPr="00CA0E8C" w:rsidRDefault="000339C7" w:rsidP="00B83680">
      <w:pPr>
        <w:shd w:val="clear" w:color="auto" w:fill="FFFFFF"/>
        <w:spacing w:after="0" w:line="240" w:lineRule="auto"/>
        <w:ind w:left="360" w:hanging="315"/>
        <w:jc w:val="both"/>
        <w:textAlignment w:val="top"/>
        <w:rPr>
          <w:rFonts w:eastAsia="Times New Roman" w:cstheme="minorHAnsi"/>
        </w:rPr>
      </w:pPr>
    </w:p>
    <w:p w14:paraId="040533CB" w14:textId="77777777" w:rsidR="000339C7" w:rsidRPr="00CA0E8C" w:rsidRDefault="000339C7" w:rsidP="00B83680">
      <w:pPr>
        <w:pStyle w:val="ListParagraph"/>
        <w:numPr>
          <w:ilvl w:val="0"/>
          <w:numId w:val="6"/>
        </w:numPr>
        <w:shd w:val="clear" w:color="auto" w:fill="FFFFFF"/>
        <w:spacing w:after="0" w:line="240" w:lineRule="auto"/>
        <w:ind w:left="1080"/>
        <w:jc w:val="both"/>
        <w:textAlignment w:val="top"/>
        <w:rPr>
          <w:rFonts w:eastAsia="Times New Roman" w:cstheme="minorHAnsi"/>
        </w:rPr>
      </w:pPr>
      <w:r w:rsidRPr="00CA0E8C">
        <w:rPr>
          <w:rFonts w:eastAsia="Times New Roman" w:cstheme="minorHAnsi"/>
          <w:u w:val="single"/>
        </w:rPr>
        <w:t>Delegator of the authority remains accountable for outcomes</w:t>
      </w:r>
      <w:r w:rsidRPr="00CA0E8C">
        <w:rPr>
          <w:rFonts w:eastAsia="Times New Roman" w:cstheme="minorHAnsi"/>
        </w:rPr>
        <w:t xml:space="preserve">: Delegation of authorities or responsibilities does not mean abdication of accountability. </w:t>
      </w:r>
      <w:proofErr w:type="spellStart"/>
      <w:r w:rsidRPr="00CA0E8C">
        <w:rPr>
          <w:rFonts w:eastAsia="Times New Roman" w:cstheme="minorHAnsi"/>
        </w:rPr>
        <w:t>Delegatees</w:t>
      </w:r>
      <w:proofErr w:type="spellEnd"/>
      <w:r w:rsidRPr="00CA0E8C">
        <w:rPr>
          <w:rFonts w:eastAsia="Times New Roman" w:cstheme="minorHAnsi"/>
        </w:rPr>
        <w:t xml:space="preserve"> are accountable to their delegators for the proper use of authorities delegated. While authorities and responsibilities could be delegated, accountability is absolute and remains with the delegator (in this case, the heads of UNDP offices) who is ultimately accountable to the Administrator (through their reporting line) for the outcomes and/or decisions taken.  </w:t>
      </w:r>
      <w:proofErr w:type="spellStart"/>
      <w:r w:rsidRPr="00CA0E8C">
        <w:rPr>
          <w:rFonts w:eastAsia="Times New Roman" w:cstheme="minorHAnsi"/>
        </w:rPr>
        <w:t>Delegatees</w:t>
      </w:r>
      <w:proofErr w:type="spellEnd"/>
      <w:r w:rsidRPr="00CA0E8C">
        <w:rPr>
          <w:rFonts w:eastAsia="Times New Roman" w:cstheme="minorHAnsi"/>
        </w:rPr>
        <w:t xml:space="preserve"> should exercise discretion and risk-based judgment in making decisions within the purview of the delegated authority.  Likewise, delegators should exercise due care in the selection of their </w:t>
      </w:r>
      <w:proofErr w:type="spellStart"/>
      <w:r w:rsidRPr="00CA0E8C">
        <w:rPr>
          <w:rFonts w:eastAsia="Times New Roman" w:cstheme="minorHAnsi"/>
        </w:rPr>
        <w:t>delegatees</w:t>
      </w:r>
      <w:proofErr w:type="spellEnd"/>
      <w:r w:rsidRPr="00CA0E8C">
        <w:rPr>
          <w:rFonts w:eastAsia="Times New Roman" w:cstheme="minorHAnsi"/>
        </w:rPr>
        <w:t>.</w:t>
      </w:r>
    </w:p>
    <w:p w14:paraId="040533CC" w14:textId="77777777" w:rsidR="000339C7" w:rsidRPr="00CA0E8C" w:rsidRDefault="000339C7" w:rsidP="00B83680">
      <w:pPr>
        <w:shd w:val="clear" w:color="auto" w:fill="FFFFFF"/>
        <w:spacing w:after="0" w:line="240" w:lineRule="auto"/>
        <w:ind w:left="360" w:firstLine="45"/>
        <w:jc w:val="both"/>
        <w:textAlignment w:val="top"/>
        <w:rPr>
          <w:rFonts w:eastAsia="Times New Roman" w:cstheme="minorHAnsi"/>
        </w:rPr>
      </w:pPr>
    </w:p>
    <w:p w14:paraId="040533CD" w14:textId="77777777" w:rsidR="000339C7" w:rsidRPr="00CA0E8C" w:rsidRDefault="000339C7" w:rsidP="00B83680">
      <w:pPr>
        <w:pStyle w:val="ListParagraph"/>
        <w:numPr>
          <w:ilvl w:val="0"/>
          <w:numId w:val="6"/>
        </w:numPr>
        <w:shd w:val="clear" w:color="auto" w:fill="FFFFFF"/>
        <w:spacing w:after="0" w:line="240" w:lineRule="auto"/>
        <w:ind w:left="1080"/>
        <w:jc w:val="both"/>
        <w:textAlignment w:val="top"/>
        <w:rPr>
          <w:rFonts w:eastAsia="Times New Roman" w:cstheme="minorHAnsi"/>
        </w:rPr>
      </w:pPr>
      <w:r w:rsidRPr="00CA0E8C">
        <w:rPr>
          <w:rFonts w:eastAsia="Times New Roman" w:cstheme="minorHAnsi"/>
          <w:u w:val="single"/>
        </w:rPr>
        <w:t>Extent of further delegation of authorities</w:t>
      </w:r>
      <w:r w:rsidRPr="00CA0E8C">
        <w:rPr>
          <w:rFonts w:eastAsia="Times New Roman" w:cstheme="minorHAnsi"/>
        </w:rPr>
        <w:t>: One cannot further delegate authorities not delegated to him/her by the original delegator. Unless otherwise specifically indicated by the delegator, authorities may be further delegated without the prior consent of the original delegator. The original delegator has the right to withdraw or revise the delegated authority and this must also be done in writing and communicated to all interested parties. However the withdrawal of delegation may not be retroactive.</w:t>
      </w:r>
    </w:p>
    <w:p w14:paraId="040533CE" w14:textId="77777777" w:rsidR="000339C7" w:rsidRPr="00CA0E8C" w:rsidRDefault="000339C7" w:rsidP="00B83680">
      <w:pPr>
        <w:shd w:val="clear" w:color="auto" w:fill="FFFFFF"/>
        <w:spacing w:after="0" w:line="240" w:lineRule="auto"/>
        <w:ind w:left="360" w:firstLine="45"/>
        <w:jc w:val="both"/>
        <w:textAlignment w:val="top"/>
        <w:rPr>
          <w:rFonts w:eastAsia="Times New Roman" w:cstheme="minorHAnsi"/>
        </w:rPr>
      </w:pPr>
    </w:p>
    <w:p w14:paraId="040533CF" w14:textId="4BEA2A06" w:rsidR="000339C7" w:rsidRPr="00CA0E8C" w:rsidRDefault="000339C7" w:rsidP="00B83680">
      <w:pPr>
        <w:pStyle w:val="ListParagraph"/>
        <w:numPr>
          <w:ilvl w:val="0"/>
          <w:numId w:val="6"/>
        </w:numPr>
        <w:shd w:val="clear" w:color="auto" w:fill="FFFFFF"/>
        <w:spacing w:line="240" w:lineRule="auto"/>
        <w:ind w:left="1080"/>
        <w:jc w:val="both"/>
        <w:textAlignment w:val="top"/>
        <w:rPr>
          <w:rFonts w:eastAsia="Times New Roman" w:cstheme="minorHAnsi"/>
        </w:rPr>
      </w:pPr>
      <w:r w:rsidRPr="00CA0E8C">
        <w:rPr>
          <w:rFonts w:eastAsia="Times New Roman" w:cstheme="minorHAnsi"/>
          <w:u w:val="single"/>
        </w:rPr>
        <w:t>Need for professional judgments in the overall interest of the organization</w:t>
      </w:r>
      <w:r w:rsidRPr="00CA0E8C">
        <w:rPr>
          <w:rFonts w:eastAsia="Times New Roman" w:cstheme="minorHAnsi"/>
        </w:rPr>
        <w:t xml:space="preserve">. While this policy is intended to provide greater clarity on the explicit authorities delegated to Heads of UNDP offices at Headquarters and country offices, it recognizes that these authorities extend to the interpretation of the abovementioned rules, policies, and </w:t>
      </w:r>
      <w:hyperlink r:id="rId26" w:history="1">
        <w:r w:rsidRPr="000D026C">
          <w:rPr>
            <w:rStyle w:val="Hyperlink"/>
            <w:rFonts w:eastAsia="Times New Roman" w:cstheme="minorHAnsi"/>
          </w:rPr>
          <w:t>Internal Control Framework</w:t>
        </w:r>
      </w:hyperlink>
      <w:r w:rsidRPr="00CA0E8C">
        <w:rPr>
          <w:rFonts w:eastAsia="Times New Roman" w:cstheme="minorHAnsi"/>
        </w:rPr>
        <w:t xml:space="preserve"> promulgated by the Administrator for normal course of business.  In situations where exceptions need to be granted, Heads of UNDP offices granted the delegated authorities will be required to exercise their authorities based on considered professional judgment, taking into account the overall interest of the organization.</w:t>
      </w:r>
    </w:p>
    <w:p w14:paraId="040533D0" w14:textId="77777777" w:rsidR="000339C7" w:rsidRPr="00CA0E8C" w:rsidRDefault="000339C7" w:rsidP="00763B39">
      <w:pPr>
        <w:shd w:val="clear" w:color="auto" w:fill="FFFFFF"/>
        <w:spacing w:after="0" w:line="240" w:lineRule="auto"/>
        <w:jc w:val="both"/>
        <w:textAlignment w:val="top"/>
        <w:rPr>
          <w:rFonts w:eastAsia="Times New Roman" w:cstheme="minorHAnsi"/>
          <w:vanish/>
        </w:rPr>
      </w:pPr>
      <w:r w:rsidRPr="00CA0E8C">
        <w:rPr>
          <w:rFonts w:eastAsia="Times New Roman" w:cstheme="minorHAnsi"/>
          <w:vanish/>
        </w:rPr>
        <w:t>Structure Element - Procedures</w:t>
      </w:r>
    </w:p>
    <w:p w14:paraId="040533D1" w14:textId="77777777" w:rsidR="000339C7" w:rsidRPr="00CA0E8C" w:rsidRDefault="000339C7" w:rsidP="00763B39">
      <w:pPr>
        <w:shd w:val="clear" w:color="auto" w:fill="FFFFFF"/>
        <w:spacing w:before="200" w:after="240" w:line="240" w:lineRule="auto"/>
        <w:jc w:val="both"/>
        <w:textAlignment w:val="top"/>
        <w:outlineLvl w:val="1"/>
        <w:rPr>
          <w:rFonts w:eastAsia="Times New Roman" w:cstheme="minorHAnsi"/>
        </w:rPr>
      </w:pPr>
      <w:bookmarkStart w:id="6" w:name="_Toc339207515"/>
      <w:r w:rsidRPr="00CA0E8C">
        <w:rPr>
          <w:rFonts w:eastAsia="Times New Roman" w:cstheme="minorHAnsi"/>
        </w:rPr>
        <w:t>Delegation of Authorities in UNDP</w:t>
      </w:r>
      <w:bookmarkEnd w:id="6"/>
    </w:p>
    <w:p w14:paraId="040533D2" w14:textId="77777777" w:rsidR="000339C7" w:rsidRPr="00CA0E8C" w:rsidRDefault="000339C7" w:rsidP="00B83680">
      <w:pPr>
        <w:pStyle w:val="ListParagraph"/>
        <w:numPr>
          <w:ilvl w:val="0"/>
          <w:numId w:val="1"/>
        </w:numPr>
        <w:shd w:val="clear" w:color="auto" w:fill="FFFFFF"/>
        <w:spacing w:line="240" w:lineRule="auto"/>
        <w:jc w:val="both"/>
        <w:textAlignment w:val="top"/>
        <w:rPr>
          <w:rFonts w:eastAsia="Times New Roman" w:cstheme="minorHAnsi"/>
        </w:rPr>
      </w:pPr>
      <w:r w:rsidRPr="00CA0E8C">
        <w:rPr>
          <w:rFonts w:eastAsia="Times New Roman" w:cstheme="minorHAnsi"/>
        </w:rPr>
        <w:t>Proper procedures for delegation of authorities in UNDP are essential to ensuring clarity of responsibility and accountability.  There are key activities involved in the administration of delegation of authorities in UNDP.</w:t>
      </w:r>
    </w:p>
    <w:p w14:paraId="6D107C99" w14:textId="77777777" w:rsidR="006B525D" w:rsidRDefault="006B525D" w:rsidP="006B525D">
      <w:pPr>
        <w:pStyle w:val="ListParagraph"/>
        <w:shd w:val="clear" w:color="auto" w:fill="FFFFFF"/>
        <w:spacing w:after="0" w:line="240" w:lineRule="auto"/>
        <w:ind w:left="1080"/>
        <w:jc w:val="both"/>
        <w:textAlignment w:val="top"/>
        <w:rPr>
          <w:rFonts w:eastAsia="Times New Roman" w:cstheme="minorHAnsi"/>
        </w:rPr>
      </w:pPr>
    </w:p>
    <w:p w14:paraId="040533D3" w14:textId="77777777" w:rsidR="000339C7" w:rsidRPr="00CA0E8C" w:rsidRDefault="000339C7" w:rsidP="00B83680">
      <w:pPr>
        <w:pStyle w:val="ListParagraph"/>
        <w:numPr>
          <w:ilvl w:val="0"/>
          <w:numId w:val="9"/>
        </w:numPr>
        <w:shd w:val="clear" w:color="auto" w:fill="FFFFFF"/>
        <w:spacing w:after="0" w:line="240" w:lineRule="auto"/>
        <w:jc w:val="both"/>
        <w:textAlignment w:val="top"/>
        <w:rPr>
          <w:rFonts w:eastAsia="Times New Roman" w:cstheme="minorHAnsi"/>
        </w:rPr>
      </w:pPr>
      <w:r w:rsidRPr="00CA0E8C">
        <w:rPr>
          <w:rFonts w:eastAsia="Times New Roman" w:cstheme="minorHAnsi"/>
        </w:rPr>
        <w:t>Formalization of the delegation of authorities</w:t>
      </w:r>
    </w:p>
    <w:p w14:paraId="5D978458" w14:textId="77777777" w:rsidR="006B525D" w:rsidRDefault="006B525D" w:rsidP="006B525D">
      <w:pPr>
        <w:pStyle w:val="ListParagraph"/>
        <w:shd w:val="clear" w:color="auto" w:fill="FFFFFF"/>
        <w:spacing w:after="0" w:line="240" w:lineRule="auto"/>
        <w:ind w:left="1080"/>
        <w:jc w:val="both"/>
        <w:textAlignment w:val="top"/>
        <w:rPr>
          <w:rFonts w:eastAsia="Times New Roman" w:cstheme="minorHAnsi"/>
        </w:rPr>
      </w:pPr>
    </w:p>
    <w:p w14:paraId="040533D4" w14:textId="77777777" w:rsidR="000339C7" w:rsidRPr="00CA0E8C" w:rsidRDefault="000339C7" w:rsidP="00B83680">
      <w:pPr>
        <w:pStyle w:val="ListParagraph"/>
        <w:numPr>
          <w:ilvl w:val="0"/>
          <w:numId w:val="9"/>
        </w:numPr>
        <w:shd w:val="clear" w:color="auto" w:fill="FFFFFF"/>
        <w:spacing w:after="0" w:line="240" w:lineRule="auto"/>
        <w:jc w:val="both"/>
        <w:textAlignment w:val="top"/>
        <w:rPr>
          <w:rFonts w:eastAsia="Times New Roman" w:cstheme="minorHAnsi"/>
        </w:rPr>
      </w:pPr>
      <w:r w:rsidRPr="00CA0E8C">
        <w:rPr>
          <w:rFonts w:eastAsia="Times New Roman" w:cstheme="minorHAnsi"/>
        </w:rPr>
        <w:t>Notification of delegation of authorities</w:t>
      </w:r>
    </w:p>
    <w:p w14:paraId="24255B19" w14:textId="77777777" w:rsidR="006B525D" w:rsidRDefault="006B525D" w:rsidP="006B525D">
      <w:pPr>
        <w:pStyle w:val="ListParagraph"/>
        <w:shd w:val="clear" w:color="auto" w:fill="FFFFFF"/>
        <w:spacing w:after="0" w:line="240" w:lineRule="auto"/>
        <w:ind w:left="1080"/>
        <w:jc w:val="both"/>
        <w:textAlignment w:val="top"/>
        <w:rPr>
          <w:rFonts w:eastAsia="Times New Roman" w:cstheme="minorHAnsi"/>
        </w:rPr>
      </w:pPr>
    </w:p>
    <w:p w14:paraId="040533D5" w14:textId="77777777" w:rsidR="000339C7" w:rsidRPr="00CA0E8C" w:rsidRDefault="000339C7" w:rsidP="00B83680">
      <w:pPr>
        <w:pStyle w:val="ListParagraph"/>
        <w:numPr>
          <w:ilvl w:val="0"/>
          <w:numId w:val="9"/>
        </w:numPr>
        <w:shd w:val="clear" w:color="auto" w:fill="FFFFFF"/>
        <w:spacing w:after="0" w:line="240" w:lineRule="auto"/>
        <w:jc w:val="both"/>
        <w:textAlignment w:val="top"/>
        <w:rPr>
          <w:rFonts w:eastAsia="Times New Roman" w:cstheme="minorHAnsi"/>
        </w:rPr>
      </w:pPr>
      <w:r w:rsidRPr="00CA0E8C">
        <w:rPr>
          <w:rFonts w:eastAsia="Times New Roman" w:cstheme="minorHAnsi"/>
        </w:rPr>
        <w:t>Execution of delegated authorities</w:t>
      </w:r>
    </w:p>
    <w:p w14:paraId="3F5B94D9" w14:textId="77777777" w:rsidR="006B525D" w:rsidRDefault="006B525D" w:rsidP="006B525D">
      <w:pPr>
        <w:pStyle w:val="ListParagraph"/>
        <w:shd w:val="clear" w:color="auto" w:fill="FFFFFF"/>
        <w:spacing w:after="0" w:line="240" w:lineRule="auto"/>
        <w:ind w:left="1080"/>
        <w:jc w:val="both"/>
        <w:textAlignment w:val="top"/>
        <w:rPr>
          <w:rFonts w:eastAsia="Times New Roman" w:cstheme="minorHAnsi"/>
        </w:rPr>
      </w:pPr>
    </w:p>
    <w:p w14:paraId="040533D6" w14:textId="77777777" w:rsidR="000339C7" w:rsidRPr="00CA0E8C" w:rsidRDefault="000339C7" w:rsidP="00B83680">
      <w:pPr>
        <w:pStyle w:val="ListParagraph"/>
        <w:numPr>
          <w:ilvl w:val="0"/>
          <w:numId w:val="9"/>
        </w:numPr>
        <w:shd w:val="clear" w:color="auto" w:fill="FFFFFF"/>
        <w:spacing w:after="0" w:line="240" w:lineRule="auto"/>
        <w:jc w:val="both"/>
        <w:textAlignment w:val="top"/>
        <w:rPr>
          <w:rFonts w:eastAsia="Times New Roman" w:cstheme="minorHAnsi"/>
        </w:rPr>
      </w:pPr>
      <w:r w:rsidRPr="00CA0E8C">
        <w:rPr>
          <w:rFonts w:eastAsia="Times New Roman" w:cstheme="minorHAnsi"/>
        </w:rPr>
        <w:t>Revocation of delegated authorities (as appropriate)</w:t>
      </w:r>
    </w:p>
    <w:p w14:paraId="22EC89A0" w14:textId="77777777" w:rsidR="006B525D" w:rsidRDefault="006B525D" w:rsidP="006B525D">
      <w:pPr>
        <w:pStyle w:val="ListParagraph"/>
        <w:shd w:val="clear" w:color="auto" w:fill="FFFFFF"/>
        <w:spacing w:after="0" w:line="240" w:lineRule="auto"/>
        <w:ind w:left="1080"/>
        <w:jc w:val="both"/>
        <w:textAlignment w:val="top"/>
        <w:rPr>
          <w:rFonts w:eastAsia="Times New Roman" w:cstheme="minorHAnsi"/>
        </w:rPr>
      </w:pPr>
    </w:p>
    <w:p w14:paraId="040533D7" w14:textId="77777777" w:rsidR="000339C7" w:rsidRPr="00CA0E8C" w:rsidRDefault="000339C7" w:rsidP="00B83680">
      <w:pPr>
        <w:pStyle w:val="ListParagraph"/>
        <w:numPr>
          <w:ilvl w:val="0"/>
          <w:numId w:val="9"/>
        </w:numPr>
        <w:shd w:val="clear" w:color="auto" w:fill="FFFFFF"/>
        <w:spacing w:after="0" w:line="240" w:lineRule="auto"/>
        <w:jc w:val="both"/>
        <w:textAlignment w:val="top"/>
        <w:rPr>
          <w:rFonts w:eastAsia="Times New Roman" w:cstheme="minorHAnsi"/>
        </w:rPr>
      </w:pPr>
      <w:r w:rsidRPr="00CA0E8C">
        <w:rPr>
          <w:rFonts w:eastAsia="Times New Roman" w:cstheme="minorHAnsi"/>
        </w:rPr>
        <w:t>Revision of delegated authorities (as appropriate)</w:t>
      </w:r>
    </w:p>
    <w:p w14:paraId="40DCC7E4" w14:textId="77777777" w:rsidR="006B525D" w:rsidRDefault="006B525D" w:rsidP="006B525D">
      <w:pPr>
        <w:pStyle w:val="ListParagraph"/>
        <w:shd w:val="clear" w:color="auto" w:fill="FFFFFF"/>
        <w:spacing w:line="240" w:lineRule="auto"/>
        <w:ind w:left="1080"/>
        <w:jc w:val="both"/>
        <w:textAlignment w:val="top"/>
        <w:rPr>
          <w:rFonts w:eastAsia="Times New Roman" w:cstheme="minorHAnsi"/>
        </w:rPr>
      </w:pPr>
    </w:p>
    <w:p w14:paraId="040533D8" w14:textId="77777777" w:rsidR="000339C7" w:rsidRPr="00CA0E8C" w:rsidRDefault="000339C7" w:rsidP="00B83680">
      <w:pPr>
        <w:pStyle w:val="ListParagraph"/>
        <w:numPr>
          <w:ilvl w:val="0"/>
          <w:numId w:val="9"/>
        </w:numPr>
        <w:shd w:val="clear" w:color="auto" w:fill="FFFFFF"/>
        <w:spacing w:line="240" w:lineRule="auto"/>
        <w:jc w:val="both"/>
        <w:textAlignment w:val="top"/>
        <w:rPr>
          <w:rFonts w:eastAsia="Times New Roman" w:cstheme="minorHAnsi"/>
        </w:rPr>
      </w:pPr>
      <w:r w:rsidRPr="00CA0E8C">
        <w:rPr>
          <w:rFonts w:eastAsia="Times New Roman" w:cstheme="minorHAnsi"/>
        </w:rPr>
        <w:t xml:space="preserve">Succession of delegated authorities (as appropriate) </w:t>
      </w:r>
    </w:p>
    <w:p w14:paraId="040533D9" w14:textId="77777777" w:rsidR="00B83680" w:rsidRPr="00CA0E8C" w:rsidRDefault="00B83680" w:rsidP="00B83680">
      <w:pPr>
        <w:pStyle w:val="ListParagraph"/>
        <w:shd w:val="clear" w:color="auto" w:fill="FFFFFF"/>
        <w:spacing w:line="240" w:lineRule="auto"/>
        <w:jc w:val="both"/>
        <w:textAlignment w:val="top"/>
        <w:rPr>
          <w:rFonts w:eastAsia="Times New Roman" w:cstheme="minorHAnsi"/>
        </w:rPr>
      </w:pPr>
    </w:p>
    <w:p w14:paraId="040533DA" w14:textId="77777777" w:rsidR="000339C7" w:rsidRDefault="000339C7" w:rsidP="00B83680">
      <w:pPr>
        <w:pStyle w:val="ListParagraph"/>
        <w:numPr>
          <w:ilvl w:val="0"/>
          <w:numId w:val="1"/>
        </w:numPr>
        <w:shd w:val="clear" w:color="auto" w:fill="FFFFFF"/>
        <w:spacing w:line="240" w:lineRule="auto"/>
        <w:jc w:val="both"/>
        <w:textAlignment w:val="top"/>
        <w:rPr>
          <w:rFonts w:eastAsia="Times New Roman" w:cstheme="minorHAnsi"/>
        </w:rPr>
      </w:pPr>
      <w:r w:rsidRPr="00CA0E8C">
        <w:rPr>
          <w:rFonts w:eastAsia="Times New Roman" w:cstheme="minorHAnsi"/>
        </w:rPr>
        <w:t>Before describing the procedure, it is necessary to explain the different scenarios in which authorities in UNDP could be further delegated:</w:t>
      </w:r>
    </w:p>
    <w:p w14:paraId="09CF5715" w14:textId="77777777" w:rsidR="006B525D" w:rsidRPr="00CA0E8C" w:rsidRDefault="006B525D" w:rsidP="006B525D">
      <w:pPr>
        <w:pStyle w:val="ListParagraph"/>
        <w:shd w:val="clear" w:color="auto" w:fill="FFFFFF"/>
        <w:spacing w:line="240" w:lineRule="auto"/>
        <w:jc w:val="both"/>
        <w:textAlignment w:val="top"/>
        <w:rPr>
          <w:rFonts w:eastAsia="Times New Roman" w:cstheme="minorHAnsi"/>
        </w:rPr>
      </w:pPr>
    </w:p>
    <w:p w14:paraId="040533DB" w14:textId="77777777" w:rsidR="000339C7" w:rsidRPr="00CA0E8C" w:rsidRDefault="000339C7" w:rsidP="00B83680">
      <w:pPr>
        <w:pStyle w:val="ListParagraph"/>
        <w:numPr>
          <w:ilvl w:val="0"/>
          <w:numId w:val="11"/>
        </w:numPr>
        <w:shd w:val="clear" w:color="auto" w:fill="FFFFFF"/>
        <w:spacing w:after="0" w:line="240" w:lineRule="auto"/>
        <w:jc w:val="both"/>
        <w:textAlignment w:val="top"/>
        <w:rPr>
          <w:rFonts w:eastAsia="Times New Roman" w:cstheme="minorHAnsi"/>
        </w:rPr>
      </w:pPr>
      <w:r w:rsidRPr="00CA0E8C">
        <w:rPr>
          <w:rFonts w:eastAsia="Times New Roman" w:cstheme="minorHAnsi"/>
        </w:rPr>
        <w:t>Delegated authorities of heads of UNDP offices;</w:t>
      </w:r>
    </w:p>
    <w:p w14:paraId="57E62207" w14:textId="77777777" w:rsidR="006B525D" w:rsidRDefault="006B525D" w:rsidP="006B525D">
      <w:pPr>
        <w:pStyle w:val="ListParagraph"/>
        <w:shd w:val="clear" w:color="auto" w:fill="FFFFFF"/>
        <w:spacing w:after="0" w:line="240" w:lineRule="auto"/>
        <w:ind w:left="1080"/>
        <w:jc w:val="both"/>
        <w:textAlignment w:val="top"/>
        <w:rPr>
          <w:rFonts w:eastAsia="Times New Roman" w:cstheme="minorHAnsi"/>
        </w:rPr>
      </w:pPr>
    </w:p>
    <w:p w14:paraId="040533DC" w14:textId="77777777" w:rsidR="000339C7" w:rsidRPr="00CA0E8C" w:rsidRDefault="000339C7" w:rsidP="00B83680">
      <w:pPr>
        <w:pStyle w:val="ListParagraph"/>
        <w:numPr>
          <w:ilvl w:val="0"/>
          <w:numId w:val="11"/>
        </w:numPr>
        <w:shd w:val="clear" w:color="auto" w:fill="FFFFFF"/>
        <w:spacing w:after="0" w:line="240" w:lineRule="auto"/>
        <w:jc w:val="both"/>
        <w:textAlignment w:val="top"/>
        <w:rPr>
          <w:rFonts w:eastAsia="Times New Roman" w:cstheme="minorHAnsi"/>
        </w:rPr>
      </w:pPr>
      <w:r w:rsidRPr="00CA0E8C">
        <w:rPr>
          <w:rFonts w:eastAsia="Times New Roman" w:cstheme="minorHAnsi"/>
        </w:rPr>
        <w:t>Delegated authorities vested in specific functional roles;</w:t>
      </w:r>
    </w:p>
    <w:p w14:paraId="37701F47" w14:textId="401AB5E8" w:rsidR="006B525D" w:rsidRDefault="006B525D" w:rsidP="006B525D">
      <w:pPr>
        <w:pStyle w:val="ListParagraph"/>
        <w:shd w:val="clear" w:color="auto" w:fill="FFFFFF"/>
        <w:spacing w:after="0" w:line="240" w:lineRule="auto"/>
        <w:ind w:left="1080"/>
        <w:jc w:val="both"/>
        <w:textAlignment w:val="top"/>
        <w:rPr>
          <w:rFonts w:eastAsia="Times New Roman" w:cstheme="minorHAnsi"/>
        </w:rPr>
      </w:pPr>
    </w:p>
    <w:p w14:paraId="040533DD" w14:textId="77777777" w:rsidR="000339C7" w:rsidRPr="00CA0E8C" w:rsidRDefault="000339C7" w:rsidP="00B83680">
      <w:pPr>
        <w:pStyle w:val="ListParagraph"/>
        <w:numPr>
          <w:ilvl w:val="0"/>
          <w:numId w:val="11"/>
        </w:numPr>
        <w:shd w:val="clear" w:color="auto" w:fill="FFFFFF"/>
        <w:spacing w:after="0" w:line="240" w:lineRule="auto"/>
        <w:jc w:val="both"/>
        <w:textAlignment w:val="top"/>
        <w:rPr>
          <w:rFonts w:eastAsia="Times New Roman" w:cstheme="minorHAnsi"/>
        </w:rPr>
      </w:pPr>
      <w:r w:rsidRPr="00CA0E8C">
        <w:rPr>
          <w:rFonts w:eastAsia="Times New Roman" w:cstheme="minorHAnsi"/>
        </w:rPr>
        <w:t>Further delegation of specific authorities of the heads of UNDP office;</w:t>
      </w:r>
    </w:p>
    <w:p w14:paraId="2CC502AA" w14:textId="77777777" w:rsidR="006B525D" w:rsidRDefault="006B525D" w:rsidP="006B525D">
      <w:pPr>
        <w:pStyle w:val="ListParagraph"/>
        <w:shd w:val="clear" w:color="auto" w:fill="FFFFFF"/>
        <w:spacing w:line="240" w:lineRule="auto"/>
        <w:ind w:left="1080"/>
        <w:jc w:val="both"/>
        <w:textAlignment w:val="top"/>
        <w:rPr>
          <w:rFonts w:eastAsia="Times New Roman" w:cstheme="minorHAnsi"/>
        </w:rPr>
      </w:pPr>
    </w:p>
    <w:p w14:paraId="040533DE" w14:textId="77777777" w:rsidR="000339C7" w:rsidRPr="00CA0E8C" w:rsidRDefault="000339C7" w:rsidP="00B83680">
      <w:pPr>
        <w:pStyle w:val="ListParagraph"/>
        <w:numPr>
          <w:ilvl w:val="0"/>
          <w:numId w:val="11"/>
        </w:numPr>
        <w:shd w:val="clear" w:color="auto" w:fill="FFFFFF"/>
        <w:spacing w:line="240" w:lineRule="auto"/>
        <w:jc w:val="both"/>
        <w:textAlignment w:val="top"/>
        <w:rPr>
          <w:rFonts w:eastAsia="Times New Roman" w:cstheme="minorHAnsi"/>
        </w:rPr>
      </w:pPr>
      <w:r w:rsidRPr="00CA0E8C">
        <w:rPr>
          <w:rFonts w:eastAsia="Times New Roman" w:cstheme="minorHAnsi"/>
        </w:rPr>
        <w:lastRenderedPageBreak/>
        <w:t>Temporary delegation of authorities</w:t>
      </w:r>
    </w:p>
    <w:p w14:paraId="040533DF" w14:textId="77777777" w:rsidR="00B83680" w:rsidRPr="00CA0E8C" w:rsidRDefault="00B83680" w:rsidP="00B83680">
      <w:pPr>
        <w:pStyle w:val="ListParagraph"/>
        <w:shd w:val="clear" w:color="auto" w:fill="FFFFFF"/>
        <w:spacing w:line="240" w:lineRule="auto"/>
        <w:jc w:val="both"/>
        <w:textAlignment w:val="top"/>
        <w:rPr>
          <w:rFonts w:eastAsia="Times New Roman" w:cstheme="minorHAnsi"/>
        </w:rPr>
      </w:pPr>
    </w:p>
    <w:p w14:paraId="040533E0" w14:textId="77777777" w:rsidR="000339C7" w:rsidRDefault="000339C7" w:rsidP="00B83680">
      <w:pPr>
        <w:pStyle w:val="ListParagraph"/>
        <w:numPr>
          <w:ilvl w:val="0"/>
          <w:numId w:val="1"/>
        </w:numPr>
        <w:shd w:val="clear" w:color="auto" w:fill="FFFFFF"/>
        <w:spacing w:line="240" w:lineRule="auto"/>
        <w:jc w:val="both"/>
        <w:textAlignment w:val="top"/>
        <w:rPr>
          <w:rFonts w:eastAsia="Times New Roman" w:cstheme="minorHAnsi"/>
        </w:rPr>
      </w:pPr>
      <w:r w:rsidRPr="00CA0E8C">
        <w:rPr>
          <w:rFonts w:eastAsia="Times New Roman" w:cstheme="minorHAnsi"/>
          <w:u w:val="single"/>
        </w:rPr>
        <w:t>Delegated authorities of heads of UNDP offices</w:t>
      </w:r>
      <w:r w:rsidRPr="00CA0E8C">
        <w:rPr>
          <w:rFonts w:eastAsia="Times New Roman" w:cstheme="minorHAnsi"/>
        </w:rPr>
        <w:t xml:space="preserve">: For effective management, the Administrator has delegated specific authorities to the heads of UNDP offices by virtue of their appointments.  For example, the Administrator has delegated to the Director of the Bureau </w:t>
      </w:r>
      <w:r w:rsidR="00B8447C">
        <w:rPr>
          <w:rFonts w:eastAsia="Times New Roman" w:cstheme="minorHAnsi"/>
        </w:rPr>
        <w:t>for</w:t>
      </w:r>
      <w:r w:rsidRPr="00CA0E8C">
        <w:rPr>
          <w:rFonts w:eastAsia="Times New Roman" w:cstheme="minorHAnsi"/>
        </w:rPr>
        <w:t xml:space="preserve"> Management </w:t>
      </w:r>
      <w:r w:rsidR="00B8447C">
        <w:rPr>
          <w:rFonts w:eastAsia="Times New Roman" w:cstheme="minorHAnsi"/>
        </w:rPr>
        <w:t xml:space="preserve">Services </w:t>
      </w:r>
      <w:r w:rsidRPr="00CA0E8C">
        <w:rPr>
          <w:rFonts w:eastAsia="Times New Roman" w:cstheme="minorHAnsi"/>
        </w:rPr>
        <w:t xml:space="preserve">specific authorities as the Chief Procurement Officer of UNDP as well as specific authorities in the financial, budgetary, human resource and security management of UNDP.  In the same way, the Administrator has also delegated specific authority to the Directors of the Regional </w:t>
      </w:r>
      <w:proofErr w:type="spellStart"/>
      <w:r w:rsidRPr="00CA0E8C">
        <w:rPr>
          <w:rFonts w:eastAsia="Times New Roman" w:cstheme="minorHAnsi"/>
        </w:rPr>
        <w:t>Bureaux</w:t>
      </w:r>
      <w:proofErr w:type="spellEnd"/>
      <w:r w:rsidRPr="00CA0E8C">
        <w:rPr>
          <w:rFonts w:eastAsia="Times New Roman" w:cstheme="minorHAnsi"/>
        </w:rPr>
        <w:t xml:space="preserve">, Directors of Central </w:t>
      </w:r>
      <w:proofErr w:type="spellStart"/>
      <w:r w:rsidRPr="00CA0E8C">
        <w:rPr>
          <w:rFonts w:eastAsia="Times New Roman" w:cstheme="minorHAnsi"/>
        </w:rPr>
        <w:t>Bureaux</w:t>
      </w:r>
      <w:proofErr w:type="spellEnd"/>
      <w:r w:rsidRPr="00CA0E8C">
        <w:rPr>
          <w:rFonts w:eastAsia="Times New Roman" w:cstheme="minorHAnsi"/>
        </w:rPr>
        <w:t xml:space="preserve">, Heads of independent oversight offices of UNDP, Heads of UNDP administered funds and </w:t>
      </w:r>
      <w:proofErr w:type="spellStart"/>
      <w:r w:rsidRPr="00CA0E8C">
        <w:rPr>
          <w:rFonts w:eastAsia="Times New Roman" w:cstheme="minorHAnsi"/>
        </w:rPr>
        <w:t>programmes</w:t>
      </w:r>
      <w:proofErr w:type="spellEnd"/>
      <w:r w:rsidRPr="00CA0E8C">
        <w:rPr>
          <w:rFonts w:eastAsia="Times New Roman" w:cstheme="minorHAnsi"/>
        </w:rPr>
        <w:t xml:space="preserve"> as well as Resident Representatives of UNDP country offices. When this policy comes into effect, the letter of appointment to be issued to newly appointed Head of UNDP Offices shall include a set of authorities associated with their appointment which authorizes the appointment holder to act in the normal</w:t>
      </w:r>
      <w:bookmarkStart w:id="7" w:name="_ftnref1a"/>
      <w:r w:rsidR="006649F4" w:rsidRPr="00CA0E8C">
        <w:rPr>
          <w:rFonts w:eastAsia="Times New Roman" w:cstheme="minorHAnsi"/>
        </w:rPr>
        <w:t xml:space="preserve"> </w:t>
      </w:r>
      <w:r w:rsidR="006649F4" w:rsidRPr="00763B39">
        <w:rPr>
          <w:rStyle w:val="FootnoteReference"/>
          <w:rFonts w:eastAsia="Times New Roman" w:cstheme="minorHAnsi"/>
          <w:color w:val="333333"/>
        </w:rPr>
        <w:footnoteReference w:id="3"/>
      </w:r>
      <w:hyperlink r:id="rId27" w:anchor="_ftn1a" w:history="1"/>
      <w:bookmarkEnd w:id="7"/>
      <w:r w:rsidRPr="00B83680">
        <w:rPr>
          <w:rFonts w:eastAsia="Times New Roman" w:cstheme="minorHAnsi"/>
          <w:color w:val="333333"/>
        </w:rPr>
        <w:t xml:space="preserve"> </w:t>
      </w:r>
      <w:r w:rsidRPr="00CA0E8C">
        <w:rPr>
          <w:rFonts w:eastAsia="Times New Roman" w:cstheme="minorHAnsi"/>
        </w:rPr>
        <w:t>course of business.  </w:t>
      </w:r>
    </w:p>
    <w:p w14:paraId="44E590C7" w14:textId="77777777" w:rsidR="006B525D" w:rsidRPr="00CA0E8C" w:rsidRDefault="006B525D" w:rsidP="006B525D">
      <w:pPr>
        <w:pStyle w:val="ListParagraph"/>
        <w:shd w:val="clear" w:color="auto" w:fill="FFFFFF"/>
        <w:spacing w:line="240" w:lineRule="auto"/>
        <w:jc w:val="both"/>
        <w:textAlignment w:val="top"/>
        <w:rPr>
          <w:rFonts w:eastAsia="Times New Roman" w:cstheme="minorHAnsi"/>
        </w:rPr>
      </w:pPr>
    </w:p>
    <w:p w14:paraId="040533E1" w14:textId="77777777" w:rsidR="00B83680" w:rsidRPr="00CA0E8C" w:rsidRDefault="000339C7" w:rsidP="00D84AD1">
      <w:pPr>
        <w:pStyle w:val="ListParagraph"/>
        <w:numPr>
          <w:ilvl w:val="0"/>
          <w:numId w:val="1"/>
        </w:numPr>
        <w:shd w:val="clear" w:color="auto" w:fill="FFFFFF"/>
        <w:spacing w:line="240" w:lineRule="auto"/>
        <w:jc w:val="both"/>
        <w:textAlignment w:val="top"/>
        <w:rPr>
          <w:rFonts w:eastAsia="Times New Roman" w:cstheme="minorHAnsi"/>
        </w:rPr>
      </w:pPr>
      <w:r w:rsidRPr="00CA0E8C">
        <w:rPr>
          <w:rFonts w:eastAsia="Times New Roman" w:cstheme="minorHAnsi"/>
          <w:u w:val="single"/>
        </w:rPr>
        <w:t>Authorities vested in specific key functional appointments</w:t>
      </w:r>
      <w:r w:rsidRPr="00CA0E8C">
        <w:rPr>
          <w:rFonts w:eastAsia="Times New Roman" w:cstheme="minorHAnsi"/>
        </w:rPr>
        <w:t xml:space="preserve">. There are specific appointments that have been directly vested with specific authorities of the Administrator though they have a reporting line to the respective heads of UNDP offices.  Examples include the Chief Procurement Officer, the UNDP Comptroller, the UNDP Treasurer, the Director Office of Human Resources (OHR) and the Senior Security Manager in UNDP.  Unless explicitly stated otherwise by the governing documents, these appointment holders may further delegate specific aspects of their authorities to designated managers holding specific positions in the UNDP offices in accordance with the prescribed policy and procedure outlined in this paper. </w:t>
      </w:r>
    </w:p>
    <w:p w14:paraId="040533E2" w14:textId="77777777" w:rsidR="00B83680" w:rsidRPr="00CA0E8C" w:rsidRDefault="00B83680" w:rsidP="00B83680">
      <w:pPr>
        <w:pStyle w:val="ListParagraph"/>
        <w:shd w:val="clear" w:color="auto" w:fill="FFFFFF"/>
        <w:spacing w:line="240" w:lineRule="auto"/>
        <w:jc w:val="both"/>
        <w:textAlignment w:val="top"/>
        <w:rPr>
          <w:rFonts w:eastAsia="Times New Roman" w:cstheme="minorHAnsi"/>
        </w:rPr>
      </w:pPr>
    </w:p>
    <w:p w14:paraId="040533E3" w14:textId="77777777" w:rsidR="00B83680" w:rsidRPr="00CA0E8C" w:rsidRDefault="000339C7" w:rsidP="00D84AD1">
      <w:pPr>
        <w:pStyle w:val="ListParagraph"/>
        <w:numPr>
          <w:ilvl w:val="0"/>
          <w:numId w:val="1"/>
        </w:numPr>
        <w:shd w:val="clear" w:color="auto" w:fill="FFFFFF"/>
        <w:spacing w:line="240" w:lineRule="auto"/>
        <w:jc w:val="both"/>
        <w:textAlignment w:val="top"/>
        <w:rPr>
          <w:rFonts w:eastAsia="Times New Roman" w:cstheme="minorHAnsi"/>
        </w:rPr>
      </w:pPr>
      <w:r w:rsidRPr="00CA0E8C">
        <w:rPr>
          <w:rFonts w:eastAsia="Times New Roman" w:cstheme="minorHAnsi"/>
          <w:u w:val="single"/>
        </w:rPr>
        <w:t>Further delegation of certain authorities of heads of UNDP offices</w:t>
      </w:r>
      <w:r w:rsidRPr="00CA0E8C">
        <w:rPr>
          <w:rFonts w:eastAsia="Times New Roman" w:cstheme="minorHAnsi"/>
        </w:rPr>
        <w:t xml:space="preserve">:  Heads of UNDP offices may choose to delegate select authorities to their deputies or others based on the nature of their responsibilities in the office.  Such delegation is typically along reporting lines.  For example, the Directors of the Regional </w:t>
      </w:r>
      <w:proofErr w:type="spellStart"/>
      <w:r w:rsidRPr="00CA0E8C">
        <w:rPr>
          <w:rFonts w:eastAsia="Times New Roman" w:cstheme="minorHAnsi"/>
        </w:rPr>
        <w:t>Bureaux</w:t>
      </w:r>
      <w:proofErr w:type="spellEnd"/>
      <w:r w:rsidRPr="00CA0E8C">
        <w:rPr>
          <w:rFonts w:eastAsia="Times New Roman" w:cstheme="minorHAnsi"/>
        </w:rPr>
        <w:t xml:space="preserve"> may, for operational efficiency reasons, decide to further delegate certain authorities to one or more of their deputy directors.  </w:t>
      </w:r>
      <w:r w:rsidR="00EA5223" w:rsidRPr="00CA0E8C">
        <w:rPr>
          <w:rFonts w:eastAsia="Times New Roman" w:cstheme="minorHAnsi"/>
        </w:rPr>
        <w:t>Similarly,</w:t>
      </w:r>
      <w:r w:rsidRPr="00CA0E8C">
        <w:rPr>
          <w:rFonts w:eastAsia="Times New Roman" w:cstheme="minorHAnsi"/>
        </w:rPr>
        <w:t xml:space="preserve"> the Resident Representative may likewise delegate select authorities to their Country Director and/or Deputy Resident Representative (depending on the office typology) in line with their responsibilities in the office. </w:t>
      </w:r>
    </w:p>
    <w:p w14:paraId="040533E4" w14:textId="77777777" w:rsidR="00B83680" w:rsidRPr="00CA0E8C" w:rsidRDefault="00B83680" w:rsidP="00B83680">
      <w:pPr>
        <w:pStyle w:val="ListParagraph"/>
        <w:rPr>
          <w:rFonts w:eastAsia="Times New Roman" w:cstheme="minorHAnsi"/>
          <w:u w:val="single"/>
        </w:rPr>
      </w:pPr>
    </w:p>
    <w:p w14:paraId="040533E5" w14:textId="77777777" w:rsidR="000339C7" w:rsidRPr="00CA0E8C" w:rsidRDefault="000339C7" w:rsidP="00D84AD1">
      <w:pPr>
        <w:pStyle w:val="ListParagraph"/>
        <w:numPr>
          <w:ilvl w:val="0"/>
          <w:numId w:val="1"/>
        </w:numPr>
        <w:shd w:val="clear" w:color="auto" w:fill="FFFFFF"/>
        <w:spacing w:line="240" w:lineRule="auto"/>
        <w:jc w:val="both"/>
        <w:textAlignment w:val="top"/>
        <w:rPr>
          <w:rFonts w:eastAsia="Times New Roman" w:cstheme="minorHAnsi"/>
        </w:rPr>
      </w:pPr>
      <w:r w:rsidRPr="00CA0E8C">
        <w:rPr>
          <w:rFonts w:eastAsia="Times New Roman" w:cstheme="minorHAnsi"/>
          <w:u w:val="single"/>
        </w:rPr>
        <w:t>Temporary delegation of specific authorities</w:t>
      </w:r>
      <w:r w:rsidRPr="00CA0E8C">
        <w:rPr>
          <w:rFonts w:eastAsia="Times New Roman" w:cstheme="minorHAnsi"/>
        </w:rPr>
        <w:t xml:space="preserve">. There will also be situations where the head of office is temporarily absent from the office or where the post of the head of the office has not been filled or the designated official has yet to take up his or her responsibilities, or in a crisis situation or other exigent situations where the head of office is not available at the office. For example, when the Resident Representative is temporarily away from the office, he/she may appoint his/her Deputy Resident Representative to cover his/her official duties during this period of absence.  Similarly, a Director of a Central Bureau may delegate his/her official responsibilities and authorities to his/her Deputy Director during the period of absence.  The procedure for such </w:t>
      </w:r>
      <w:r w:rsidRPr="00CA0E8C">
        <w:rPr>
          <w:rFonts w:eastAsia="Times New Roman" w:cstheme="minorHAnsi"/>
        </w:rPr>
        <w:lastRenderedPageBreak/>
        <w:t xml:space="preserve">temporary arrangement (which could take the form of </w:t>
      </w:r>
      <w:r w:rsidRPr="00CA0E8C">
        <w:rPr>
          <w:rFonts w:eastAsia="Times New Roman" w:cstheme="minorHAnsi"/>
          <w:i/>
          <w:iCs/>
        </w:rPr>
        <w:t>Officer-in-Charge</w:t>
      </w:r>
      <w:r w:rsidRPr="00CA0E8C">
        <w:rPr>
          <w:rFonts w:eastAsia="Times New Roman" w:cstheme="minorHAnsi"/>
        </w:rPr>
        <w:t xml:space="preserve"> and </w:t>
      </w:r>
      <w:r w:rsidRPr="00CA0E8C">
        <w:rPr>
          <w:rFonts w:eastAsia="Times New Roman" w:cstheme="minorHAnsi"/>
          <w:i/>
          <w:iCs/>
        </w:rPr>
        <w:t>Ad interim)</w:t>
      </w:r>
      <w:r w:rsidRPr="00CA0E8C">
        <w:rPr>
          <w:rFonts w:eastAsia="Times New Roman" w:cstheme="minorHAnsi"/>
        </w:rPr>
        <w:t xml:space="preserve"> is as described below.</w:t>
      </w:r>
    </w:p>
    <w:p w14:paraId="4195AC2E" w14:textId="77777777" w:rsidR="006B525D" w:rsidRDefault="006B525D" w:rsidP="00763B39">
      <w:pPr>
        <w:shd w:val="clear" w:color="auto" w:fill="FFFFFF"/>
        <w:spacing w:before="200" w:after="240" w:line="240" w:lineRule="auto"/>
        <w:jc w:val="both"/>
        <w:textAlignment w:val="top"/>
        <w:outlineLvl w:val="2"/>
        <w:rPr>
          <w:rFonts w:eastAsia="Times New Roman" w:cstheme="minorHAnsi"/>
          <w:b/>
        </w:rPr>
      </w:pPr>
      <w:bookmarkStart w:id="8" w:name="_Toc339207516"/>
    </w:p>
    <w:p w14:paraId="040533E6" w14:textId="77777777" w:rsidR="000339C7" w:rsidRPr="00CA0E8C" w:rsidRDefault="003A3C54" w:rsidP="00763B39">
      <w:pPr>
        <w:shd w:val="clear" w:color="auto" w:fill="FFFFFF"/>
        <w:spacing w:before="200" w:after="240" w:line="240" w:lineRule="auto"/>
        <w:jc w:val="both"/>
        <w:textAlignment w:val="top"/>
        <w:outlineLvl w:val="2"/>
        <w:rPr>
          <w:rFonts w:eastAsia="Times New Roman" w:cstheme="minorHAnsi"/>
          <w:b/>
        </w:rPr>
      </w:pPr>
      <w:r w:rsidRPr="00CA0E8C">
        <w:rPr>
          <w:rFonts w:eastAsia="Times New Roman" w:cstheme="minorHAnsi"/>
          <w:b/>
        </w:rPr>
        <w:t>F</w:t>
      </w:r>
      <w:r w:rsidR="000339C7" w:rsidRPr="00CA0E8C">
        <w:rPr>
          <w:rFonts w:eastAsia="Times New Roman" w:cstheme="minorHAnsi"/>
          <w:b/>
        </w:rPr>
        <w:t>ormalizing delegated authorities of newly appointed heads of UNDP offices</w:t>
      </w:r>
      <w:bookmarkEnd w:id="8"/>
    </w:p>
    <w:p w14:paraId="040533E7" w14:textId="77777777" w:rsidR="000339C7" w:rsidRDefault="000339C7" w:rsidP="00B83680">
      <w:pPr>
        <w:pStyle w:val="ListParagraph"/>
        <w:numPr>
          <w:ilvl w:val="0"/>
          <w:numId w:val="1"/>
        </w:numPr>
        <w:shd w:val="clear" w:color="auto" w:fill="FFFFFF"/>
        <w:spacing w:line="240" w:lineRule="auto"/>
        <w:jc w:val="both"/>
        <w:textAlignment w:val="top"/>
        <w:rPr>
          <w:rFonts w:eastAsia="Times New Roman" w:cstheme="minorHAnsi"/>
        </w:rPr>
      </w:pPr>
      <w:r w:rsidRPr="00CA0E8C">
        <w:rPr>
          <w:rFonts w:eastAsia="Times New Roman" w:cstheme="minorHAnsi"/>
        </w:rPr>
        <w:t>The following procedure will apply to the administration of the delegated authorities from the Administrator to newly appointed heads of UNDP offices:</w:t>
      </w:r>
    </w:p>
    <w:p w14:paraId="1F27356B" w14:textId="77777777" w:rsidR="006B525D" w:rsidRPr="00CA0E8C" w:rsidRDefault="006B525D" w:rsidP="006B525D">
      <w:pPr>
        <w:pStyle w:val="ListParagraph"/>
        <w:shd w:val="clear" w:color="auto" w:fill="FFFFFF"/>
        <w:spacing w:line="240" w:lineRule="auto"/>
        <w:jc w:val="both"/>
        <w:textAlignment w:val="top"/>
        <w:rPr>
          <w:rFonts w:eastAsia="Times New Roman" w:cstheme="minorHAnsi"/>
        </w:rPr>
      </w:pPr>
    </w:p>
    <w:p w14:paraId="040533E8" w14:textId="77777777" w:rsidR="000339C7" w:rsidRDefault="000339C7" w:rsidP="00426BF5">
      <w:pPr>
        <w:pStyle w:val="ListParagraph"/>
        <w:numPr>
          <w:ilvl w:val="1"/>
          <w:numId w:val="14"/>
        </w:numPr>
        <w:shd w:val="clear" w:color="auto" w:fill="FFFFFF"/>
        <w:spacing w:line="240" w:lineRule="auto"/>
        <w:jc w:val="both"/>
        <w:textAlignment w:val="top"/>
        <w:rPr>
          <w:rFonts w:eastAsia="Times New Roman" w:cstheme="minorHAnsi"/>
        </w:rPr>
      </w:pPr>
      <w:r w:rsidRPr="00CA0E8C">
        <w:rPr>
          <w:rFonts w:eastAsia="Times New Roman" w:cstheme="minorHAnsi"/>
          <w:u w:val="single"/>
        </w:rPr>
        <w:t>Formalization of delegation of authority</w:t>
      </w:r>
      <w:r w:rsidRPr="00CA0E8C">
        <w:rPr>
          <w:rFonts w:eastAsia="Times New Roman" w:cstheme="minorHAnsi"/>
        </w:rPr>
        <w:t xml:space="preserve">:  Currently, a formal letter of appointment is issued to the head of UNDP office who has been appointed by the Administrator.  Going forward, all newly appointed heads of UNDP offices will also be issued a set of the standing authorities associated with that appointment as delegated by the Administrator.  This letter of appointment including the record of delegated authorities will be prepared by the Office of Human Resources within the Bureau </w:t>
      </w:r>
      <w:r w:rsidR="00B8447C">
        <w:rPr>
          <w:rFonts w:eastAsia="Times New Roman" w:cstheme="minorHAnsi"/>
        </w:rPr>
        <w:t>for</w:t>
      </w:r>
      <w:r w:rsidRPr="00CA0E8C">
        <w:rPr>
          <w:rFonts w:eastAsia="Times New Roman" w:cstheme="minorHAnsi"/>
        </w:rPr>
        <w:t xml:space="preserve"> Management</w:t>
      </w:r>
      <w:r w:rsidR="00B8447C">
        <w:rPr>
          <w:rFonts w:eastAsia="Times New Roman" w:cstheme="minorHAnsi"/>
        </w:rPr>
        <w:t xml:space="preserve"> Services</w:t>
      </w:r>
      <w:r w:rsidRPr="00CA0E8C">
        <w:rPr>
          <w:rFonts w:eastAsia="Times New Roman" w:cstheme="minorHAnsi"/>
        </w:rPr>
        <w:t xml:space="preserve">, in consultation with the Executive Office. </w:t>
      </w:r>
    </w:p>
    <w:p w14:paraId="0D42FE79" w14:textId="77777777" w:rsidR="006B525D" w:rsidRPr="00CA0E8C" w:rsidRDefault="006B525D" w:rsidP="006B525D">
      <w:pPr>
        <w:pStyle w:val="ListParagraph"/>
        <w:shd w:val="clear" w:color="auto" w:fill="FFFFFF"/>
        <w:spacing w:line="240" w:lineRule="auto"/>
        <w:ind w:left="1080"/>
        <w:jc w:val="both"/>
        <w:textAlignment w:val="top"/>
        <w:rPr>
          <w:rFonts w:eastAsia="Times New Roman" w:cstheme="minorHAnsi"/>
        </w:rPr>
      </w:pPr>
    </w:p>
    <w:p w14:paraId="040533E9" w14:textId="77777777" w:rsidR="000339C7" w:rsidRDefault="000339C7" w:rsidP="00426BF5">
      <w:pPr>
        <w:pStyle w:val="ListParagraph"/>
        <w:numPr>
          <w:ilvl w:val="0"/>
          <w:numId w:val="15"/>
        </w:numPr>
        <w:shd w:val="clear" w:color="auto" w:fill="FFFFFF"/>
        <w:spacing w:line="240" w:lineRule="auto"/>
        <w:jc w:val="both"/>
        <w:textAlignment w:val="top"/>
        <w:rPr>
          <w:rFonts w:eastAsia="Times New Roman" w:cstheme="minorHAnsi"/>
        </w:rPr>
      </w:pPr>
      <w:r w:rsidRPr="00CA0E8C">
        <w:rPr>
          <w:rFonts w:eastAsia="Times New Roman" w:cstheme="minorHAnsi"/>
        </w:rPr>
        <w:t xml:space="preserve">The delegation letter should include the relevant sources of the authority, the description of the authorities being delegated, the effective date of the delegation, any specific limitations imposed including restrictions on further delegation as well as references to existing delegation that will be modified by the action (where applicable); </w:t>
      </w:r>
    </w:p>
    <w:p w14:paraId="26178569" w14:textId="77777777" w:rsidR="006B525D" w:rsidRPr="00CA0E8C" w:rsidRDefault="006B525D" w:rsidP="006B525D">
      <w:pPr>
        <w:pStyle w:val="ListParagraph"/>
        <w:shd w:val="clear" w:color="auto" w:fill="FFFFFF"/>
        <w:spacing w:line="240" w:lineRule="auto"/>
        <w:ind w:left="1800"/>
        <w:jc w:val="both"/>
        <w:textAlignment w:val="top"/>
        <w:rPr>
          <w:rFonts w:eastAsia="Times New Roman" w:cstheme="minorHAnsi"/>
        </w:rPr>
      </w:pPr>
    </w:p>
    <w:p w14:paraId="040533EA" w14:textId="77777777" w:rsidR="000339C7" w:rsidRPr="00CA0E8C" w:rsidRDefault="000339C7" w:rsidP="00426BF5">
      <w:pPr>
        <w:pStyle w:val="ListParagraph"/>
        <w:numPr>
          <w:ilvl w:val="0"/>
          <w:numId w:val="15"/>
        </w:numPr>
        <w:shd w:val="clear" w:color="auto" w:fill="FFFFFF"/>
        <w:spacing w:line="240" w:lineRule="auto"/>
        <w:jc w:val="both"/>
        <w:textAlignment w:val="top"/>
        <w:rPr>
          <w:rFonts w:eastAsia="Times New Roman" w:cstheme="minorHAnsi"/>
        </w:rPr>
      </w:pPr>
      <w:r w:rsidRPr="00CA0E8C">
        <w:rPr>
          <w:rFonts w:eastAsia="Times New Roman" w:cstheme="minorHAnsi"/>
        </w:rPr>
        <w:t xml:space="preserve">A record of such delegation of authorities from the Administrator to the head of office will be maintained by the Office of Human Resource within the Bureau </w:t>
      </w:r>
      <w:r w:rsidR="00B8447C">
        <w:rPr>
          <w:rFonts w:eastAsia="Times New Roman" w:cstheme="minorHAnsi"/>
        </w:rPr>
        <w:t>for</w:t>
      </w:r>
      <w:r w:rsidRPr="00CA0E8C">
        <w:rPr>
          <w:rFonts w:eastAsia="Times New Roman" w:cstheme="minorHAnsi"/>
        </w:rPr>
        <w:t xml:space="preserve"> Management </w:t>
      </w:r>
      <w:r w:rsidR="00B8447C">
        <w:rPr>
          <w:rFonts w:eastAsia="Times New Roman" w:cstheme="minorHAnsi"/>
        </w:rPr>
        <w:t xml:space="preserve">Services </w:t>
      </w:r>
      <w:r w:rsidRPr="00CA0E8C">
        <w:rPr>
          <w:rFonts w:eastAsia="Times New Roman" w:cstheme="minorHAnsi"/>
        </w:rPr>
        <w:t xml:space="preserve">in accordance with UNDP Financial Regulation and Rules 102.01(a). A separate copy should be kept in the personnel file of the appointees;  </w:t>
      </w:r>
    </w:p>
    <w:p w14:paraId="6A058237" w14:textId="77777777" w:rsidR="006B525D" w:rsidRDefault="006B525D" w:rsidP="006B525D">
      <w:pPr>
        <w:pStyle w:val="ListParagraph"/>
        <w:shd w:val="clear" w:color="auto" w:fill="FFFFFF"/>
        <w:spacing w:line="240" w:lineRule="auto"/>
        <w:ind w:left="1800"/>
        <w:jc w:val="both"/>
        <w:textAlignment w:val="top"/>
        <w:rPr>
          <w:rFonts w:eastAsia="Times New Roman" w:cstheme="minorHAnsi"/>
        </w:rPr>
      </w:pPr>
    </w:p>
    <w:p w14:paraId="040533EB" w14:textId="77777777" w:rsidR="000339C7" w:rsidRPr="00CA0E8C" w:rsidRDefault="000339C7" w:rsidP="00426BF5">
      <w:pPr>
        <w:pStyle w:val="ListParagraph"/>
        <w:numPr>
          <w:ilvl w:val="0"/>
          <w:numId w:val="15"/>
        </w:numPr>
        <w:shd w:val="clear" w:color="auto" w:fill="FFFFFF"/>
        <w:spacing w:line="240" w:lineRule="auto"/>
        <w:jc w:val="both"/>
        <w:textAlignment w:val="top"/>
        <w:rPr>
          <w:rFonts w:eastAsia="Times New Roman" w:cstheme="minorHAnsi"/>
        </w:rPr>
      </w:pPr>
      <w:r w:rsidRPr="00CA0E8C">
        <w:rPr>
          <w:rFonts w:eastAsia="Times New Roman" w:cstheme="minorHAnsi"/>
        </w:rPr>
        <w:t>For an incumbent who is appointed a head of an office prior to the approval of this policy, the annexes to this paper should serve as the baseline authorities supplemented by formal notification of delegated of authorities issued and/or approved by the Administrator;</w:t>
      </w:r>
    </w:p>
    <w:p w14:paraId="3166A61A" w14:textId="77777777" w:rsidR="006B525D" w:rsidRDefault="006B525D" w:rsidP="006B525D">
      <w:pPr>
        <w:pStyle w:val="ListParagraph"/>
        <w:shd w:val="clear" w:color="auto" w:fill="FFFFFF"/>
        <w:spacing w:line="240" w:lineRule="auto"/>
        <w:ind w:left="1800"/>
        <w:jc w:val="both"/>
        <w:textAlignment w:val="top"/>
        <w:rPr>
          <w:rFonts w:eastAsia="Times New Roman" w:cstheme="minorHAnsi"/>
        </w:rPr>
      </w:pPr>
    </w:p>
    <w:p w14:paraId="040533EC" w14:textId="77777777" w:rsidR="000339C7" w:rsidRDefault="000339C7" w:rsidP="00426BF5">
      <w:pPr>
        <w:pStyle w:val="ListParagraph"/>
        <w:numPr>
          <w:ilvl w:val="0"/>
          <w:numId w:val="15"/>
        </w:numPr>
        <w:shd w:val="clear" w:color="auto" w:fill="FFFFFF"/>
        <w:spacing w:line="240" w:lineRule="auto"/>
        <w:jc w:val="both"/>
        <w:textAlignment w:val="top"/>
        <w:rPr>
          <w:rFonts w:eastAsia="Times New Roman" w:cstheme="minorHAnsi"/>
        </w:rPr>
      </w:pPr>
      <w:r w:rsidRPr="00CA0E8C">
        <w:rPr>
          <w:rFonts w:eastAsia="Times New Roman" w:cstheme="minorHAnsi"/>
        </w:rPr>
        <w:t xml:space="preserve">While it is not typical, there will be occasions where National Officers are appointed as heads of a policy center or project office (as opposed to a country office).  This needs to be managed on a case-by-case basis. In principle, the authorities of national officer appointed as head of such centers are derived from formal delegation of authorities by the </w:t>
      </w:r>
      <w:proofErr w:type="spellStart"/>
      <w:r w:rsidRPr="00CA0E8C">
        <w:rPr>
          <w:rFonts w:eastAsia="Times New Roman" w:cstheme="minorHAnsi"/>
        </w:rPr>
        <w:t>Bureaux</w:t>
      </w:r>
      <w:proofErr w:type="spellEnd"/>
      <w:r w:rsidRPr="00CA0E8C">
        <w:rPr>
          <w:rFonts w:eastAsia="Times New Roman" w:cstheme="minorHAnsi"/>
        </w:rPr>
        <w:t xml:space="preserve"> Directors who appoint them and from specific offices that received their functional authorities from the Administrator.  The later includes (but not limited to) delegated authorities from the Chief Procurement Officer, Chief Finance Officer, and UNDP Treasurer, etc.  </w:t>
      </w:r>
    </w:p>
    <w:p w14:paraId="6CCD996D" w14:textId="77777777" w:rsidR="006B525D" w:rsidRPr="00CA0E8C" w:rsidRDefault="006B525D" w:rsidP="006B525D">
      <w:pPr>
        <w:pStyle w:val="ListParagraph"/>
        <w:shd w:val="clear" w:color="auto" w:fill="FFFFFF"/>
        <w:spacing w:line="240" w:lineRule="auto"/>
        <w:ind w:left="1800"/>
        <w:jc w:val="both"/>
        <w:textAlignment w:val="top"/>
        <w:rPr>
          <w:rFonts w:eastAsia="Times New Roman" w:cstheme="minorHAnsi"/>
        </w:rPr>
      </w:pPr>
    </w:p>
    <w:p w14:paraId="040533ED" w14:textId="77777777" w:rsidR="00426BF5" w:rsidRPr="00CA0E8C" w:rsidRDefault="00426BF5" w:rsidP="00426BF5">
      <w:pPr>
        <w:pStyle w:val="ListParagraph"/>
        <w:numPr>
          <w:ilvl w:val="0"/>
          <w:numId w:val="17"/>
        </w:numPr>
        <w:shd w:val="clear" w:color="auto" w:fill="FFFFFF"/>
        <w:spacing w:after="0" w:line="240" w:lineRule="auto"/>
        <w:ind w:left="1134"/>
        <w:jc w:val="both"/>
        <w:textAlignment w:val="top"/>
        <w:rPr>
          <w:rFonts w:eastAsia="Times New Roman" w:cstheme="minorHAnsi"/>
          <w:vanish/>
          <w:u w:val="single"/>
        </w:rPr>
      </w:pPr>
    </w:p>
    <w:p w14:paraId="040533EE" w14:textId="77777777" w:rsidR="000339C7" w:rsidRPr="00CA0E8C" w:rsidRDefault="000339C7" w:rsidP="00426BF5">
      <w:pPr>
        <w:pStyle w:val="ListParagraph"/>
        <w:numPr>
          <w:ilvl w:val="0"/>
          <w:numId w:val="17"/>
        </w:numPr>
        <w:shd w:val="clear" w:color="auto" w:fill="FFFFFF"/>
        <w:spacing w:after="0" w:line="240" w:lineRule="auto"/>
        <w:ind w:left="1134"/>
        <w:jc w:val="both"/>
        <w:textAlignment w:val="top"/>
        <w:rPr>
          <w:rFonts w:eastAsia="Times New Roman" w:cstheme="minorHAnsi"/>
        </w:rPr>
      </w:pPr>
      <w:r w:rsidRPr="00CA0E8C">
        <w:rPr>
          <w:rFonts w:eastAsia="Times New Roman" w:cstheme="minorHAnsi"/>
          <w:u w:val="single"/>
        </w:rPr>
        <w:t>Notification of delegation of authorities of head of office</w:t>
      </w:r>
      <w:r w:rsidRPr="00CA0E8C">
        <w:rPr>
          <w:rFonts w:eastAsia="Times New Roman" w:cstheme="minorHAnsi"/>
        </w:rPr>
        <w:t xml:space="preserve">: Consistent with current practice, all appointments of new heads of UNDP offices will be communicated by the Executive Office via an email on or before the effective date. This will be sent to all UNDP offices, Government counterparts and other parties directly or indirectly affected by such decision (as appropriate). </w:t>
      </w:r>
    </w:p>
    <w:p w14:paraId="040533EF" w14:textId="77777777" w:rsidR="000339C7" w:rsidRPr="00CA0E8C" w:rsidRDefault="000339C7" w:rsidP="00426BF5">
      <w:pPr>
        <w:shd w:val="clear" w:color="auto" w:fill="FFFFFF"/>
        <w:spacing w:after="0" w:line="240" w:lineRule="auto"/>
        <w:ind w:left="1134" w:firstLine="45"/>
        <w:jc w:val="both"/>
        <w:textAlignment w:val="top"/>
        <w:rPr>
          <w:rFonts w:eastAsia="Times New Roman" w:cstheme="minorHAnsi"/>
        </w:rPr>
      </w:pPr>
    </w:p>
    <w:p w14:paraId="040533F0" w14:textId="77777777" w:rsidR="000339C7" w:rsidRPr="00CA0E8C" w:rsidRDefault="000339C7" w:rsidP="00426BF5">
      <w:pPr>
        <w:pStyle w:val="ListParagraph"/>
        <w:numPr>
          <w:ilvl w:val="0"/>
          <w:numId w:val="17"/>
        </w:numPr>
        <w:shd w:val="clear" w:color="auto" w:fill="FFFFFF"/>
        <w:spacing w:after="0" w:line="240" w:lineRule="auto"/>
        <w:ind w:left="1134"/>
        <w:jc w:val="both"/>
        <w:textAlignment w:val="top"/>
        <w:rPr>
          <w:rFonts w:eastAsia="Times New Roman" w:cstheme="minorHAnsi"/>
        </w:rPr>
      </w:pPr>
      <w:r w:rsidRPr="00CA0E8C">
        <w:rPr>
          <w:rFonts w:eastAsia="Times New Roman" w:cstheme="minorHAnsi"/>
          <w:u w:val="single"/>
        </w:rPr>
        <w:t>Execution of delegated authorities of head of UNDP office</w:t>
      </w:r>
      <w:r w:rsidRPr="00CA0E8C">
        <w:rPr>
          <w:rFonts w:eastAsia="Times New Roman" w:cstheme="minorHAnsi"/>
        </w:rPr>
        <w:t xml:space="preserve">:  The head of office who has been vested with the delegated authorities of the Administrator is accountable to the same for exercising due care and discretion in the use of those authorities.  The authorities delegated by the Administrator are specific to that appointee for that position and will automatically lapse when the incumbent leaves or no longer holds that position.  </w:t>
      </w:r>
    </w:p>
    <w:p w14:paraId="040533F1" w14:textId="77777777" w:rsidR="000339C7" w:rsidRPr="00CA0E8C" w:rsidRDefault="000339C7" w:rsidP="00426BF5">
      <w:pPr>
        <w:shd w:val="clear" w:color="auto" w:fill="FFFFFF"/>
        <w:spacing w:after="0" w:line="240" w:lineRule="auto"/>
        <w:ind w:left="1134" w:firstLine="45"/>
        <w:jc w:val="both"/>
        <w:textAlignment w:val="top"/>
        <w:rPr>
          <w:rFonts w:eastAsia="Times New Roman" w:cstheme="minorHAnsi"/>
        </w:rPr>
      </w:pPr>
    </w:p>
    <w:p w14:paraId="040533F2" w14:textId="77777777" w:rsidR="000339C7" w:rsidRDefault="000339C7" w:rsidP="00426BF5">
      <w:pPr>
        <w:pStyle w:val="ListParagraph"/>
        <w:numPr>
          <w:ilvl w:val="0"/>
          <w:numId w:val="17"/>
        </w:numPr>
        <w:shd w:val="clear" w:color="auto" w:fill="FFFFFF"/>
        <w:spacing w:line="240" w:lineRule="auto"/>
        <w:ind w:left="1134"/>
        <w:jc w:val="both"/>
        <w:textAlignment w:val="top"/>
        <w:rPr>
          <w:rFonts w:eastAsia="Times New Roman" w:cstheme="minorHAnsi"/>
        </w:rPr>
      </w:pPr>
      <w:r w:rsidRPr="00CA0E8C">
        <w:rPr>
          <w:rFonts w:eastAsia="Times New Roman" w:cstheme="minorHAnsi"/>
          <w:u w:val="single"/>
        </w:rPr>
        <w:t>Revocation of delegated authorities of head of UNDP office</w:t>
      </w:r>
      <w:r w:rsidRPr="00CA0E8C">
        <w:rPr>
          <w:rFonts w:eastAsia="Times New Roman" w:cstheme="minorHAnsi"/>
        </w:rPr>
        <w:t xml:space="preserve">:  Delegated authorities may be revoked at any time by the Administrator (for head of office appointments) or by the originating office of the delegator (for functional authorities delegated).  The decision to revoke the delegated authorities (in full or in part) of the heads of UNDP offices shall only be approved by the Administrator unless further delegated by the Administrator.  A confidential record of such revocation notice (including the reasons for the revocation) shall be maintained by the Office of Human Resources, Bureau </w:t>
      </w:r>
      <w:r w:rsidR="003F5D6F">
        <w:rPr>
          <w:rFonts w:eastAsia="Times New Roman" w:cstheme="minorHAnsi"/>
        </w:rPr>
        <w:t>for</w:t>
      </w:r>
      <w:r w:rsidRPr="00CA0E8C">
        <w:rPr>
          <w:rFonts w:eastAsia="Times New Roman" w:cstheme="minorHAnsi"/>
        </w:rPr>
        <w:t xml:space="preserve"> Management </w:t>
      </w:r>
      <w:r w:rsidR="003F5D6F">
        <w:rPr>
          <w:rFonts w:eastAsia="Times New Roman" w:cstheme="minorHAnsi"/>
        </w:rPr>
        <w:t xml:space="preserve">Services </w:t>
      </w:r>
      <w:r w:rsidRPr="00CA0E8C">
        <w:rPr>
          <w:rFonts w:eastAsia="Times New Roman" w:cstheme="minorHAnsi"/>
        </w:rPr>
        <w:t xml:space="preserve">and kept in the personnel file of the appointees. </w:t>
      </w:r>
    </w:p>
    <w:p w14:paraId="6EF5C540" w14:textId="77777777" w:rsidR="006B525D" w:rsidRPr="00CA0E8C" w:rsidRDefault="006B525D" w:rsidP="006B525D">
      <w:pPr>
        <w:pStyle w:val="ListParagraph"/>
        <w:shd w:val="clear" w:color="auto" w:fill="FFFFFF"/>
        <w:spacing w:line="240" w:lineRule="auto"/>
        <w:ind w:left="1134"/>
        <w:jc w:val="both"/>
        <w:textAlignment w:val="top"/>
        <w:rPr>
          <w:rFonts w:eastAsia="Times New Roman" w:cstheme="minorHAnsi"/>
        </w:rPr>
      </w:pPr>
    </w:p>
    <w:p w14:paraId="040533F3" w14:textId="77777777" w:rsidR="000339C7" w:rsidRDefault="000339C7" w:rsidP="00426BF5">
      <w:pPr>
        <w:pStyle w:val="ListParagraph"/>
        <w:numPr>
          <w:ilvl w:val="0"/>
          <w:numId w:val="17"/>
        </w:numPr>
        <w:shd w:val="clear" w:color="auto" w:fill="FFFFFF"/>
        <w:spacing w:line="240" w:lineRule="auto"/>
        <w:ind w:left="1134"/>
        <w:jc w:val="both"/>
        <w:textAlignment w:val="top"/>
        <w:rPr>
          <w:rFonts w:eastAsia="Times New Roman" w:cstheme="minorHAnsi"/>
        </w:rPr>
      </w:pPr>
      <w:r w:rsidRPr="00CA0E8C">
        <w:rPr>
          <w:rFonts w:eastAsia="Times New Roman" w:cstheme="minorHAnsi"/>
          <w:u w:val="single"/>
        </w:rPr>
        <w:t>Revision of delegated authorities</w:t>
      </w:r>
      <w:r w:rsidRPr="00CA0E8C">
        <w:rPr>
          <w:rFonts w:eastAsia="Times New Roman" w:cstheme="minorHAnsi"/>
        </w:rPr>
        <w:t>. In the event where certain delegated authorities of the Head of offices have to be revised due to changes in policies and/or circumstances (such as higher delegation of authority for procurement contracts by the Chief Procurement Officer for normal course of business or for head of offices approved under the Fast Track procedure), the originating office of the delegator shall issue an addendum to the original Delegation of Authority letter issued in accordance with procedure set forth herein;</w:t>
      </w:r>
    </w:p>
    <w:p w14:paraId="4BF53E0D" w14:textId="77777777" w:rsidR="006B525D" w:rsidRPr="00CA0E8C" w:rsidRDefault="006B525D" w:rsidP="006B525D">
      <w:pPr>
        <w:pStyle w:val="ListParagraph"/>
        <w:shd w:val="clear" w:color="auto" w:fill="FFFFFF"/>
        <w:spacing w:line="240" w:lineRule="auto"/>
        <w:ind w:left="1134"/>
        <w:jc w:val="both"/>
        <w:textAlignment w:val="top"/>
        <w:rPr>
          <w:rFonts w:eastAsia="Times New Roman" w:cstheme="minorHAnsi"/>
        </w:rPr>
      </w:pPr>
    </w:p>
    <w:p w14:paraId="040533F4" w14:textId="77777777" w:rsidR="000339C7" w:rsidRPr="00CA0E8C" w:rsidRDefault="000339C7" w:rsidP="00426BF5">
      <w:pPr>
        <w:pStyle w:val="ListParagraph"/>
        <w:numPr>
          <w:ilvl w:val="0"/>
          <w:numId w:val="17"/>
        </w:numPr>
        <w:shd w:val="clear" w:color="auto" w:fill="FFFFFF"/>
        <w:spacing w:line="240" w:lineRule="auto"/>
        <w:ind w:left="1134"/>
        <w:jc w:val="both"/>
        <w:textAlignment w:val="top"/>
        <w:rPr>
          <w:rFonts w:eastAsia="Times New Roman" w:cstheme="minorHAnsi"/>
        </w:rPr>
      </w:pPr>
      <w:r w:rsidRPr="00CA0E8C">
        <w:rPr>
          <w:rFonts w:eastAsia="Times New Roman" w:cstheme="minorHAnsi"/>
          <w:u w:val="single"/>
        </w:rPr>
        <w:t>Succession of delegated authority</w:t>
      </w:r>
      <w:r w:rsidRPr="00CA0E8C">
        <w:rPr>
          <w:rFonts w:eastAsia="Times New Roman" w:cstheme="minorHAnsi"/>
        </w:rPr>
        <w:t xml:space="preserve">:  When the head of office is succeeded by another manager appointed by the Administrator, the successor will be issued a new letter of delegated authority by the Office of Human Resources, Bureau </w:t>
      </w:r>
      <w:r w:rsidR="003F5D6F">
        <w:rPr>
          <w:rFonts w:eastAsia="Times New Roman" w:cstheme="minorHAnsi"/>
        </w:rPr>
        <w:t>for</w:t>
      </w:r>
      <w:r w:rsidRPr="00CA0E8C">
        <w:rPr>
          <w:rFonts w:eastAsia="Times New Roman" w:cstheme="minorHAnsi"/>
        </w:rPr>
        <w:t xml:space="preserve"> Management </w:t>
      </w:r>
      <w:r w:rsidR="003F5D6F">
        <w:rPr>
          <w:rFonts w:eastAsia="Times New Roman" w:cstheme="minorHAnsi"/>
        </w:rPr>
        <w:t xml:space="preserve">Services </w:t>
      </w:r>
      <w:r w:rsidRPr="00CA0E8C">
        <w:rPr>
          <w:rFonts w:eastAsia="Times New Roman" w:cstheme="minorHAnsi"/>
        </w:rPr>
        <w:t xml:space="preserve">together with the Letter of Appointment.  </w:t>
      </w:r>
    </w:p>
    <w:p w14:paraId="040533F5" w14:textId="77777777" w:rsidR="000339C7" w:rsidRPr="00CA0E8C" w:rsidRDefault="006649F4" w:rsidP="00763B39">
      <w:pPr>
        <w:shd w:val="clear" w:color="auto" w:fill="FFFFFF"/>
        <w:spacing w:before="200" w:after="240" w:line="240" w:lineRule="auto"/>
        <w:jc w:val="both"/>
        <w:textAlignment w:val="top"/>
        <w:outlineLvl w:val="2"/>
        <w:rPr>
          <w:rFonts w:eastAsia="Times New Roman" w:cstheme="minorHAnsi"/>
          <w:b/>
        </w:rPr>
      </w:pPr>
      <w:bookmarkStart w:id="9" w:name="_Toc339207517"/>
      <w:r w:rsidRPr="00CA0E8C">
        <w:rPr>
          <w:rFonts w:eastAsia="Times New Roman" w:cstheme="minorHAnsi"/>
          <w:b/>
        </w:rPr>
        <w:t>D</w:t>
      </w:r>
      <w:r w:rsidR="000339C7" w:rsidRPr="00CA0E8C">
        <w:rPr>
          <w:rFonts w:eastAsia="Times New Roman" w:cstheme="minorHAnsi"/>
          <w:b/>
        </w:rPr>
        <w:t>esignation of Officer-in-charge and appointment of Ad interim</w:t>
      </w:r>
      <w:bookmarkEnd w:id="9"/>
    </w:p>
    <w:p w14:paraId="040533F6" w14:textId="77777777" w:rsidR="00426BF5" w:rsidRPr="00CA0E8C" w:rsidRDefault="000339C7" w:rsidP="00D84AD1">
      <w:pPr>
        <w:pStyle w:val="ListParagraph"/>
        <w:numPr>
          <w:ilvl w:val="0"/>
          <w:numId w:val="1"/>
        </w:numPr>
        <w:shd w:val="clear" w:color="auto" w:fill="FFFFFF"/>
        <w:spacing w:line="240" w:lineRule="auto"/>
        <w:jc w:val="both"/>
        <w:textAlignment w:val="top"/>
        <w:rPr>
          <w:rFonts w:eastAsia="Times New Roman" w:cstheme="minorHAnsi"/>
        </w:rPr>
      </w:pPr>
      <w:r w:rsidRPr="00CA0E8C">
        <w:rPr>
          <w:rFonts w:eastAsia="Times New Roman" w:cstheme="minorHAnsi"/>
        </w:rPr>
        <w:t>In the event that the head of office will be temporarily</w:t>
      </w:r>
      <w:bookmarkStart w:id="10" w:name="_ftnref2"/>
      <w:r w:rsidR="00E65705" w:rsidRPr="00CA0E8C">
        <w:rPr>
          <w:rStyle w:val="FootnoteReference"/>
          <w:rFonts w:eastAsia="Times New Roman" w:cstheme="minorHAnsi"/>
        </w:rPr>
        <w:footnoteReference w:id="4"/>
      </w:r>
      <w:hyperlink r:id="rId28" w:anchor="_ftn2" w:history="1"/>
      <w:bookmarkEnd w:id="10"/>
      <w:r w:rsidRPr="00426BF5">
        <w:rPr>
          <w:rFonts w:eastAsia="Times New Roman" w:cstheme="minorHAnsi"/>
          <w:color w:val="333333"/>
        </w:rPr>
        <w:t xml:space="preserve"> </w:t>
      </w:r>
      <w:r w:rsidRPr="00CA0E8C">
        <w:rPr>
          <w:rFonts w:eastAsia="Times New Roman" w:cstheme="minorHAnsi"/>
        </w:rPr>
        <w:t>away from the office, he/she may nominate an Officer-In-Charge who will be delegated the implied authorities of the delegator for the stated period of absence.  The Officer-in-Charge is authorized to: (</w:t>
      </w:r>
      <w:proofErr w:type="spellStart"/>
      <w:r w:rsidRPr="00CA0E8C">
        <w:rPr>
          <w:rFonts w:eastAsia="Times New Roman" w:cstheme="minorHAnsi"/>
        </w:rPr>
        <w:t>i</w:t>
      </w:r>
      <w:proofErr w:type="spellEnd"/>
      <w:r w:rsidRPr="00CA0E8C">
        <w:rPr>
          <w:rFonts w:eastAsia="Times New Roman" w:cstheme="minorHAnsi"/>
        </w:rPr>
        <w:t xml:space="preserve">) ensure continuity in unit operations and follow up on policies and strategies of the delegator; (ii) carry out the day-to-day administration of the unit; (iii) sign documents and represent the organization on behalf of the </w:t>
      </w:r>
      <w:r w:rsidRPr="00CA0E8C">
        <w:rPr>
          <w:rFonts w:eastAsia="Times New Roman" w:cstheme="minorHAnsi"/>
        </w:rPr>
        <w:lastRenderedPageBreak/>
        <w:t>delegator and (iv) enjoy such further authority as the delegator may expressly delegate in his or her designation.</w:t>
      </w:r>
    </w:p>
    <w:p w14:paraId="040533F7" w14:textId="77777777" w:rsidR="00426BF5" w:rsidRPr="00CA0E8C" w:rsidRDefault="00426BF5" w:rsidP="00426BF5">
      <w:pPr>
        <w:pStyle w:val="ListParagraph"/>
        <w:shd w:val="clear" w:color="auto" w:fill="FFFFFF"/>
        <w:spacing w:line="240" w:lineRule="auto"/>
        <w:jc w:val="both"/>
        <w:textAlignment w:val="top"/>
        <w:rPr>
          <w:rFonts w:eastAsia="Times New Roman" w:cstheme="minorHAnsi"/>
        </w:rPr>
      </w:pPr>
    </w:p>
    <w:p w14:paraId="040533F8" w14:textId="77777777" w:rsidR="00426BF5" w:rsidRPr="00CA0E8C" w:rsidRDefault="000339C7" w:rsidP="00D84AD1">
      <w:pPr>
        <w:pStyle w:val="ListParagraph"/>
        <w:numPr>
          <w:ilvl w:val="0"/>
          <w:numId w:val="1"/>
        </w:numPr>
        <w:shd w:val="clear" w:color="auto" w:fill="FFFFFF"/>
        <w:spacing w:line="240" w:lineRule="auto"/>
        <w:jc w:val="both"/>
        <w:textAlignment w:val="top"/>
        <w:rPr>
          <w:rFonts w:eastAsia="Times New Roman" w:cstheme="minorHAnsi"/>
        </w:rPr>
      </w:pPr>
      <w:r w:rsidRPr="00CA0E8C">
        <w:rPr>
          <w:rFonts w:eastAsia="Times New Roman" w:cstheme="minorHAnsi"/>
        </w:rPr>
        <w:t xml:space="preserve">Unless otherwise expressed in the notification letter, an Officer-in-Charge may not make strategic management decision that would impact the administration of the unit beyond the period of nomination without consultation with the delegator. </w:t>
      </w:r>
    </w:p>
    <w:p w14:paraId="040533F9" w14:textId="77777777" w:rsidR="00426BF5" w:rsidRPr="00CA0E8C" w:rsidRDefault="00426BF5" w:rsidP="00426BF5">
      <w:pPr>
        <w:pStyle w:val="ListParagraph"/>
        <w:rPr>
          <w:rFonts w:eastAsia="Times New Roman" w:cstheme="minorHAnsi"/>
        </w:rPr>
      </w:pPr>
    </w:p>
    <w:p w14:paraId="040533FA" w14:textId="77777777" w:rsidR="00426BF5" w:rsidRPr="00CA0E8C" w:rsidRDefault="000339C7" w:rsidP="00D84AD1">
      <w:pPr>
        <w:pStyle w:val="ListParagraph"/>
        <w:numPr>
          <w:ilvl w:val="0"/>
          <w:numId w:val="1"/>
        </w:numPr>
        <w:shd w:val="clear" w:color="auto" w:fill="FFFFFF"/>
        <w:spacing w:line="240" w:lineRule="auto"/>
        <w:jc w:val="both"/>
        <w:textAlignment w:val="top"/>
        <w:rPr>
          <w:rFonts w:eastAsia="Times New Roman" w:cstheme="minorHAnsi"/>
        </w:rPr>
      </w:pPr>
      <w:r w:rsidRPr="00CA0E8C">
        <w:rPr>
          <w:rFonts w:eastAsia="Times New Roman" w:cstheme="minorHAnsi"/>
        </w:rPr>
        <w:t xml:space="preserve">In the event that the head of office has yet to be appointed or where it is anticipated that the new head of office will not take up his/her appointment officially shortly, the Administrator may decide to appoint a staff to the vacant post on an ad interim basis during the period as appropriate.  In such situation, the person appointed as Ad Interim will be formally vested with the implied authorities of the head of the office until the new head of office officially takes up his /her appointment. </w:t>
      </w:r>
    </w:p>
    <w:p w14:paraId="040533FB" w14:textId="77777777" w:rsidR="00426BF5" w:rsidRPr="00CA0E8C" w:rsidRDefault="00426BF5" w:rsidP="00426BF5">
      <w:pPr>
        <w:pStyle w:val="ListParagraph"/>
        <w:rPr>
          <w:rFonts w:eastAsia="Times New Roman" w:cstheme="minorHAnsi"/>
        </w:rPr>
      </w:pPr>
    </w:p>
    <w:p w14:paraId="040533FC" w14:textId="77777777" w:rsidR="000339C7" w:rsidRPr="00CA0E8C" w:rsidRDefault="000339C7" w:rsidP="00D84AD1">
      <w:pPr>
        <w:pStyle w:val="ListParagraph"/>
        <w:numPr>
          <w:ilvl w:val="0"/>
          <w:numId w:val="1"/>
        </w:numPr>
        <w:shd w:val="clear" w:color="auto" w:fill="FFFFFF"/>
        <w:spacing w:line="240" w:lineRule="auto"/>
        <w:jc w:val="both"/>
        <w:textAlignment w:val="top"/>
        <w:rPr>
          <w:rFonts w:eastAsia="Times New Roman" w:cstheme="minorHAnsi"/>
        </w:rPr>
      </w:pPr>
      <w:r w:rsidRPr="00CA0E8C">
        <w:rPr>
          <w:rFonts w:eastAsia="Times New Roman" w:cstheme="minorHAnsi"/>
        </w:rPr>
        <w:t>While the Officer-In-Charge designation is made by the head of the UNDP office the appointment of Ad Interim (</w:t>
      </w:r>
      <w:proofErr w:type="spellStart"/>
      <w:r w:rsidRPr="00CA0E8C">
        <w:rPr>
          <w:rFonts w:eastAsia="Times New Roman" w:cstheme="minorHAnsi"/>
        </w:rPr>
        <w:t>a.i</w:t>
      </w:r>
      <w:proofErr w:type="spellEnd"/>
      <w:r w:rsidRPr="00CA0E8C">
        <w:rPr>
          <w:rFonts w:eastAsia="Times New Roman" w:cstheme="minorHAnsi"/>
        </w:rPr>
        <w:t>) is the prerogative of the Administrator base</w:t>
      </w:r>
      <w:r w:rsidR="001A1C78" w:rsidRPr="00CA0E8C">
        <w:rPr>
          <w:rFonts w:eastAsia="Times New Roman" w:cstheme="minorHAnsi"/>
        </w:rPr>
        <w:t xml:space="preserve">d on the recommendation </w:t>
      </w:r>
      <w:r w:rsidRPr="00CA0E8C">
        <w:rPr>
          <w:rFonts w:eastAsia="Times New Roman" w:cstheme="minorHAnsi"/>
        </w:rPr>
        <w:t xml:space="preserve">of the Director of the Office of Human Resources, Bureau </w:t>
      </w:r>
      <w:r w:rsidR="003F5D6F">
        <w:rPr>
          <w:rFonts w:eastAsia="Times New Roman" w:cstheme="minorHAnsi"/>
        </w:rPr>
        <w:t>for</w:t>
      </w:r>
      <w:r w:rsidRPr="00CA0E8C">
        <w:rPr>
          <w:rFonts w:eastAsia="Times New Roman" w:cstheme="minorHAnsi"/>
        </w:rPr>
        <w:t xml:space="preserve"> Management</w:t>
      </w:r>
      <w:r w:rsidR="003F5D6F">
        <w:rPr>
          <w:rFonts w:eastAsia="Times New Roman" w:cstheme="minorHAnsi"/>
        </w:rPr>
        <w:t xml:space="preserve"> Services</w:t>
      </w:r>
      <w:r w:rsidRPr="00CA0E8C">
        <w:rPr>
          <w:rFonts w:eastAsia="Times New Roman" w:cstheme="minorHAnsi"/>
        </w:rPr>
        <w:t xml:space="preserve">, in consultation with the Directors of the respective </w:t>
      </w:r>
      <w:proofErr w:type="spellStart"/>
      <w:r w:rsidRPr="00CA0E8C">
        <w:rPr>
          <w:rFonts w:eastAsia="Times New Roman" w:cstheme="minorHAnsi"/>
        </w:rPr>
        <w:t>Bureaux</w:t>
      </w:r>
      <w:proofErr w:type="spellEnd"/>
      <w:r w:rsidRPr="00CA0E8C">
        <w:rPr>
          <w:rFonts w:eastAsia="Times New Roman" w:cstheme="minorHAnsi"/>
        </w:rPr>
        <w:t xml:space="preserve">.  For Ad Interim posts in the UNDP country offices, the Administrator has further delegated his/her authority to the Directors of the Regional </w:t>
      </w:r>
      <w:proofErr w:type="spellStart"/>
      <w:r w:rsidRPr="00CA0E8C">
        <w:rPr>
          <w:rFonts w:eastAsia="Times New Roman" w:cstheme="minorHAnsi"/>
        </w:rPr>
        <w:t>Bureaux</w:t>
      </w:r>
      <w:proofErr w:type="spellEnd"/>
      <w:r w:rsidRPr="00CA0E8C">
        <w:rPr>
          <w:rFonts w:eastAsia="Times New Roman" w:cstheme="minorHAnsi"/>
        </w:rPr>
        <w:t xml:space="preserve"> to appoint the Ad Interim for their country office in consultation with the Associate Administrator and the Director, Office of Human Resources, Bureau </w:t>
      </w:r>
      <w:r w:rsidR="003F5D6F">
        <w:rPr>
          <w:rFonts w:eastAsia="Times New Roman" w:cstheme="minorHAnsi"/>
        </w:rPr>
        <w:t>for</w:t>
      </w:r>
      <w:r w:rsidRPr="00CA0E8C">
        <w:rPr>
          <w:rFonts w:eastAsia="Times New Roman" w:cstheme="minorHAnsi"/>
        </w:rPr>
        <w:t xml:space="preserve"> Management</w:t>
      </w:r>
      <w:r w:rsidR="003F5D6F">
        <w:rPr>
          <w:rFonts w:eastAsia="Times New Roman" w:cstheme="minorHAnsi"/>
        </w:rPr>
        <w:t xml:space="preserve"> Services</w:t>
      </w:r>
      <w:r w:rsidRPr="00CA0E8C">
        <w:rPr>
          <w:rFonts w:eastAsia="Times New Roman" w:cstheme="minorHAnsi"/>
        </w:rPr>
        <w:t xml:space="preserve">. </w:t>
      </w:r>
    </w:p>
    <w:p w14:paraId="040533FD" w14:textId="77777777" w:rsidR="001A1C78" w:rsidRPr="00CA0E8C" w:rsidRDefault="001A1C78" w:rsidP="001A1C78">
      <w:pPr>
        <w:pStyle w:val="ListParagraph"/>
        <w:shd w:val="clear" w:color="auto" w:fill="FFFFFF"/>
        <w:spacing w:line="240" w:lineRule="auto"/>
        <w:jc w:val="both"/>
        <w:textAlignment w:val="top"/>
        <w:rPr>
          <w:rFonts w:eastAsia="Times New Roman" w:cstheme="minorHAnsi"/>
          <w:b/>
        </w:rPr>
      </w:pPr>
    </w:p>
    <w:p w14:paraId="040533FF" w14:textId="26191614" w:rsidR="00F0733A" w:rsidRPr="006B525D" w:rsidRDefault="000339C7" w:rsidP="006B525D">
      <w:pPr>
        <w:pStyle w:val="ListParagraph"/>
        <w:numPr>
          <w:ilvl w:val="0"/>
          <w:numId w:val="1"/>
        </w:numPr>
        <w:shd w:val="clear" w:color="auto" w:fill="FFFFFF"/>
        <w:spacing w:line="240" w:lineRule="auto"/>
        <w:jc w:val="both"/>
        <w:textAlignment w:val="top"/>
        <w:rPr>
          <w:rFonts w:eastAsia="Times New Roman" w:cstheme="minorHAnsi"/>
          <w:b/>
        </w:rPr>
      </w:pPr>
      <w:r w:rsidRPr="00CA0E8C">
        <w:rPr>
          <w:rFonts w:eastAsia="Times New Roman" w:cstheme="minorHAnsi"/>
        </w:rPr>
        <w:t>Given the anticipated longer period of absence and potential monetary benefits associated with the Ad interim designation such as Special Post Allowance), the Ad Interim appointment for (D2 and above posts including Resident Representatives, Head of Oversight Offices and Heads of Lia</w:t>
      </w:r>
      <w:r w:rsidR="001A1C78" w:rsidRPr="00CA0E8C">
        <w:rPr>
          <w:rFonts w:eastAsia="Times New Roman" w:cstheme="minorHAnsi"/>
        </w:rPr>
        <w:t xml:space="preserve">ison Offices) may only be </w:t>
      </w:r>
      <w:r w:rsidRPr="00CA0E8C">
        <w:rPr>
          <w:rFonts w:eastAsia="Times New Roman" w:cstheme="minorHAnsi"/>
        </w:rPr>
        <w:t>approved by the Administrator.  For D1 and below posts, the Ad interim appointment may only be approved by the Associate Administrator unless otherwise further delegated.</w:t>
      </w:r>
      <w:bookmarkStart w:id="11" w:name="_Toc339207518"/>
    </w:p>
    <w:p w14:paraId="04053400" w14:textId="77777777" w:rsidR="000339C7" w:rsidRPr="00CA0E8C" w:rsidRDefault="006649F4" w:rsidP="00763B39">
      <w:pPr>
        <w:shd w:val="clear" w:color="auto" w:fill="FFFFFF"/>
        <w:spacing w:before="200" w:after="240" w:line="240" w:lineRule="auto"/>
        <w:jc w:val="both"/>
        <w:textAlignment w:val="top"/>
        <w:outlineLvl w:val="2"/>
        <w:rPr>
          <w:rFonts w:eastAsia="Times New Roman" w:cstheme="minorHAnsi"/>
          <w:b/>
        </w:rPr>
      </w:pPr>
      <w:r w:rsidRPr="00CA0E8C">
        <w:rPr>
          <w:rFonts w:eastAsia="Times New Roman" w:cstheme="minorHAnsi"/>
          <w:b/>
        </w:rPr>
        <w:t>F</w:t>
      </w:r>
      <w:r w:rsidR="000339C7" w:rsidRPr="00CA0E8C">
        <w:rPr>
          <w:rFonts w:eastAsia="Times New Roman" w:cstheme="minorHAnsi"/>
          <w:b/>
        </w:rPr>
        <w:t>ormalizing further delegation of authorities by the heads of UNDP offices</w:t>
      </w:r>
      <w:bookmarkEnd w:id="11"/>
    </w:p>
    <w:p w14:paraId="04053401" w14:textId="77777777" w:rsidR="000339C7" w:rsidRDefault="000339C7" w:rsidP="00F0733A">
      <w:pPr>
        <w:pStyle w:val="ListParagraph"/>
        <w:numPr>
          <w:ilvl w:val="0"/>
          <w:numId w:val="1"/>
        </w:numPr>
        <w:shd w:val="clear" w:color="auto" w:fill="FFFFFF"/>
        <w:spacing w:line="240" w:lineRule="auto"/>
        <w:jc w:val="both"/>
        <w:textAlignment w:val="top"/>
        <w:rPr>
          <w:rFonts w:eastAsia="Times New Roman" w:cstheme="minorHAnsi"/>
        </w:rPr>
      </w:pPr>
      <w:r w:rsidRPr="00CA0E8C">
        <w:rPr>
          <w:rFonts w:eastAsia="Times New Roman" w:cstheme="minorHAnsi"/>
        </w:rPr>
        <w:t xml:space="preserve">The following procedure will apply when the head of UNDP offices </w:t>
      </w:r>
      <w:r w:rsidR="00F0733A" w:rsidRPr="00CA0E8C">
        <w:rPr>
          <w:rFonts w:eastAsia="Times New Roman" w:cstheme="minorHAnsi"/>
        </w:rPr>
        <w:t>decides</w:t>
      </w:r>
      <w:r w:rsidRPr="00CA0E8C">
        <w:rPr>
          <w:rFonts w:eastAsia="Times New Roman" w:cstheme="minorHAnsi"/>
        </w:rPr>
        <w:t xml:space="preserve"> to further delegate specific authorities to staff within his office.</w:t>
      </w:r>
    </w:p>
    <w:p w14:paraId="09E7B88E" w14:textId="77777777" w:rsidR="006B525D" w:rsidRPr="00CA0E8C" w:rsidRDefault="006B525D" w:rsidP="006B525D">
      <w:pPr>
        <w:pStyle w:val="ListParagraph"/>
        <w:shd w:val="clear" w:color="auto" w:fill="FFFFFF"/>
        <w:spacing w:line="240" w:lineRule="auto"/>
        <w:jc w:val="both"/>
        <w:textAlignment w:val="top"/>
        <w:rPr>
          <w:rFonts w:eastAsia="Times New Roman" w:cstheme="minorHAnsi"/>
        </w:rPr>
      </w:pPr>
    </w:p>
    <w:p w14:paraId="04053402" w14:textId="77777777" w:rsidR="000339C7" w:rsidRPr="00CA0E8C" w:rsidRDefault="000339C7" w:rsidP="00F0733A">
      <w:pPr>
        <w:pStyle w:val="ListParagraph"/>
        <w:numPr>
          <w:ilvl w:val="1"/>
          <w:numId w:val="20"/>
        </w:numPr>
        <w:shd w:val="clear" w:color="auto" w:fill="FFFFFF"/>
        <w:spacing w:after="0" w:line="240" w:lineRule="auto"/>
        <w:jc w:val="both"/>
        <w:textAlignment w:val="top"/>
        <w:rPr>
          <w:rFonts w:eastAsia="Times New Roman" w:cstheme="minorHAnsi"/>
        </w:rPr>
      </w:pPr>
      <w:r w:rsidRPr="00CA0E8C">
        <w:rPr>
          <w:rFonts w:eastAsia="Times New Roman" w:cstheme="minorHAnsi"/>
          <w:u w:val="single"/>
        </w:rPr>
        <w:t>Formalization of further delegation of authorities</w:t>
      </w:r>
      <w:r w:rsidRPr="00CA0E8C">
        <w:rPr>
          <w:rFonts w:eastAsia="Times New Roman" w:cstheme="minorHAnsi"/>
        </w:rPr>
        <w:t xml:space="preserve"> </w:t>
      </w:r>
    </w:p>
    <w:p w14:paraId="04053403" w14:textId="77777777" w:rsidR="000339C7" w:rsidRPr="00CA0E8C" w:rsidRDefault="000339C7" w:rsidP="00763B39">
      <w:pPr>
        <w:shd w:val="clear" w:color="auto" w:fill="FFFFFF"/>
        <w:spacing w:after="0" w:line="240" w:lineRule="auto"/>
        <w:jc w:val="both"/>
        <w:textAlignment w:val="top"/>
        <w:rPr>
          <w:rFonts w:eastAsia="Times New Roman" w:cstheme="minorHAnsi"/>
        </w:rPr>
      </w:pPr>
      <w:r w:rsidRPr="00CA0E8C">
        <w:rPr>
          <w:rFonts w:eastAsia="Times New Roman" w:cstheme="minorHAnsi"/>
        </w:rPr>
        <w:t> </w:t>
      </w:r>
    </w:p>
    <w:p w14:paraId="04053404" w14:textId="6A19EF17" w:rsidR="000339C7" w:rsidRPr="00CA0E8C" w:rsidRDefault="000339C7" w:rsidP="00F0733A">
      <w:pPr>
        <w:pStyle w:val="ListParagraph"/>
        <w:numPr>
          <w:ilvl w:val="0"/>
          <w:numId w:val="21"/>
        </w:numPr>
        <w:shd w:val="clear" w:color="auto" w:fill="FFFFFF"/>
        <w:spacing w:after="0" w:line="240" w:lineRule="auto"/>
        <w:ind w:left="1440"/>
        <w:jc w:val="both"/>
        <w:textAlignment w:val="top"/>
        <w:rPr>
          <w:rFonts w:eastAsia="Times New Roman" w:cstheme="minorHAnsi"/>
        </w:rPr>
      </w:pPr>
      <w:r w:rsidRPr="00CA0E8C">
        <w:rPr>
          <w:rFonts w:eastAsia="Times New Roman" w:cstheme="minorHAnsi"/>
        </w:rPr>
        <w:t xml:space="preserve">In the event that the head of office decides to formally delegate select authorities vested in him/her to his/her staff, he/she should first decide on the scope and limit of the authorities to be delegated, and the effective date of delegation. He/she should decide if the </w:t>
      </w:r>
      <w:proofErr w:type="spellStart"/>
      <w:r w:rsidRPr="00CA0E8C">
        <w:rPr>
          <w:rFonts w:eastAsia="Times New Roman" w:cstheme="minorHAnsi"/>
        </w:rPr>
        <w:t>delegatee</w:t>
      </w:r>
      <w:proofErr w:type="spellEnd"/>
      <w:r w:rsidRPr="00CA0E8C">
        <w:rPr>
          <w:rFonts w:eastAsia="Times New Roman" w:cstheme="minorHAnsi"/>
        </w:rPr>
        <w:t xml:space="preserve"> could further delegate the given authority with or without his/her prior consent.  For example, the Resident Representative (RR) may decide, for operational efficiency reasons, to delegate his vested authority to the Country Director to sign all UNDP </w:t>
      </w:r>
      <w:proofErr w:type="spellStart"/>
      <w:r w:rsidRPr="00CA0E8C">
        <w:rPr>
          <w:rFonts w:eastAsia="Times New Roman" w:cstheme="minorHAnsi"/>
        </w:rPr>
        <w:t>programme</w:t>
      </w:r>
      <w:proofErr w:type="spellEnd"/>
      <w:r w:rsidRPr="00CA0E8C">
        <w:rPr>
          <w:rFonts w:eastAsia="Times New Roman" w:cstheme="minorHAnsi"/>
        </w:rPr>
        <w:t xml:space="preserve"> documents and to approve procurement contracts within specific thresholds of the RR’s authori</w:t>
      </w:r>
      <w:r w:rsidR="006B525D">
        <w:rPr>
          <w:rFonts w:eastAsia="Times New Roman" w:cstheme="minorHAnsi"/>
        </w:rPr>
        <w:t xml:space="preserve">ties, without prior clearance. </w:t>
      </w:r>
      <w:r w:rsidRPr="00CA0E8C">
        <w:rPr>
          <w:rFonts w:eastAsia="Times New Roman" w:cstheme="minorHAnsi"/>
        </w:rPr>
        <w:t xml:space="preserve">See </w:t>
      </w:r>
      <w:hyperlink r:id="rId29" w:history="1">
        <w:r w:rsidRPr="00C4173F">
          <w:rPr>
            <w:rStyle w:val="Hyperlink"/>
            <w:rFonts w:eastAsia="Times New Roman" w:cstheme="minorHAnsi"/>
            <w:b/>
            <w:bCs/>
          </w:rPr>
          <w:t>Appendix 1</w:t>
        </w:r>
      </w:hyperlink>
      <w:r w:rsidRPr="00CA0E8C">
        <w:rPr>
          <w:rFonts w:eastAsia="Times New Roman" w:cstheme="minorHAnsi"/>
        </w:rPr>
        <w:t xml:space="preserve"> for a </w:t>
      </w:r>
      <w:r w:rsidRPr="00CA0E8C">
        <w:rPr>
          <w:rFonts w:eastAsia="Times New Roman" w:cstheme="minorHAnsi"/>
        </w:rPr>
        <w:lastRenderedPageBreak/>
        <w:t>suggested template of the Letter for the further delegation of authorities by the head of office. A record of such further delegation of authorities from the head of office shall be maintained by the Human Resource unit of the office concerned.</w:t>
      </w:r>
    </w:p>
    <w:p w14:paraId="04053405" w14:textId="77777777" w:rsidR="000339C7" w:rsidRPr="00CA0E8C" w:rsidRDefault="000339C7" w:rsidP="00F0733A">
      <w:pPr>
        <w:shd w:val="clear" w:color="auto" w:fill="FFFFFF"/>
        <w:spacing w:after="0" w:line="240" w:lineRule="auto"/>
        <w:ind w:left="720" w:firstLine="45"/>
        <w:jc w:val="both"/>
        <w:textAlignment w:val="top"/>
        <w:rPr>
          <w:rFonts w:eastAsia="Times New Roman" w:cstheme="minorHAnsi"/>
        </w:rPr>
      </w:pPr>
    </w:p>
    <w:p w14:paraId="04053406" w14:textId="77777777" w:rsidR="000339C7" w:rsidRPr="00CA0E8C" w:rsidRDefault="000339C7" w:rsidP="00F0733A">
      <w:pPr>
        <w:pStyle w:val="ListParagraph"/>
        <w:numPr>
          <w:ilvl w:val="0"/>
          <w:numId w:val="21"/>
        </w:numPr>
        <w:shd w:val="clear" w:color="auto" w:fill="FFFFFF"/>
        <w:spacing w:after="0" w:line="240" w:lineRule="auto"/>
        <w:ind w:left="1440"/>
        <w:jc w:val="both"/>
        <w:textAlignment w:val="top"/>
        <w:rPr>
          <w:rFonts w:eastAsia="Times New Roman" w:cstheme="minorHAnsi"/>
        </w:rPr>
      </w:pPr>
      <w:r w:rsidRPr="00CA0E8C">
        <w:rPr>
          <w:rFonts w:eastAsia="Times New Roman" w:cstheme="minorHAnsi"/>
        </w:rPr>
        <w:t xml:space="preserve">In the event that the head of office is temporarily away from the office, he/she may designate his/her Officer-In-Charge for the period of absence. See </w:t>
      </w:r>
      <w:hyperlink r:id="rId30" w:history="1">
        <w:r w:rsidRPr="000F099C">
          <w:rPr>
            <w:rStyle w:val="Hyperlink"/>
            <w:rFonts w:eastAsia="Times New Roman" w:cstheme="minorHAnsi"/>
            <w:b/>
            <w:bCs/>
          </w:rPr>
          <w:t>Appendix 2</w:t>
        </w:r>
      </w:hyperlink>
      <w:r w:rsidRPr="00F0733A">
        <w:rPr>
          <w:rFonts w:eastAsia="Times New Roman" w:cstheme="minorHAnsi"/>
          <w:color w:val="333333"/>
        </w:rPr>
        <w:t xml:space="preserve"> f</w:t>
      </w:r>
      <w:r w:rsidRPr="00CA0E8C">
        <w:rPr>
          <w:rFonts w:eastAsia="Times New Roman" w:cstheme="minorHAnsi"/>
        </w:rPr>
        <w:t xml:space="preserve">or a template to be used in formalizing the nomination of the OIC. </w:t>
      </w:r>
    </w:p>
    <w:p w14:paraId="04053407" w14:textId="77777777" w:rsidR="000339C7" w:rsidRPr="00CA0E8C" w:rsidRDefault="000339C7" w:rsidP="00763B39">
      <w:pPr>
        <w:shd w:val="clear" w:color="auto" w:fill="FFFFFF"/>
        <w:spacing w:after="0" w:line="240" w:lineRule="auto"/>
        <w:jc w:val="both"/>
        <w:textAlignment w:val="top"/>
        <w:rPr>
          <w:rFonts w:eastAsia="Times New Roman" w:cstheme="minorHAnsi"/>
        </w:rPr>
      </w:pPr>
      <w:r w:rsidRPr="00CA0E8C">
        <w:rPr>
          <w:rFonts w:eastAsia="Times New Roman" w:cstheme="minorHAnsi"/>
        </w:rPr>
        <w:t> </w:t>
      </w:r>
    </w:p>
    <w:p w14:paraId="04053408" w14:textId="77777777" w:rsidR="000339C7" w:rsidRDefault="000339C7" w:rsidP="00F0733A">
      <w:pPr>
        <w:pStyle w:val="ListParagraph"/>
        <w:numPr>
          <w:ilvl w:val="1"/>
          <w:numId w:val="20"/>
        </w:numPr>
        <w:shd w:val="clear" w:color="auto" w:fill="FFFFFF"/>
        <w:spacing w:line="240" w:lineRule="auto"/>
        <w:jc w:val="both"/>
        <w:textAlignment w:val="top"/>
        <w:rPr>
          <w:rFonts w:eastAsia="Times New Roman" w:cstheme="minorHAnsi"/>
        </w:rPr>
      </w:pPr>
      <w:r w:rsidRPr="00CA0E8C">
        <w:rPr>
          <w:rFonts w:eastAsia="Times New Roman" w:cstheme="minorHAnsi"/>
          <w:u w:val="single"/>
        </w:rPr>
        <w:t>Notification of further delegation of authorities</w:t>
      </w:r>
      <w:r w:rsidRPr="00CA0E8C">
        <w:rPr>
          <w:rFonts w:eastAsia="Times New Roman" w:cstheme="minorHAnsi"/>
        </w:rPr>
        <w:t>: Regardless of whether the authorities to be delegated by the head of office is for select areas or temporary (time-bound), all such arrangement shall be duly notified as follows:  </w:t>
      </w:r>
    </w:p>
    <w:p w14:paraId="4D30B356" w14:textId="77777777" w:rsidR="006B525D" w:rsidRPr="00CA0E8C" w:rsidRDefault="006B525D" w:rsidP="006B525D">
      <w:pPr>
        <w:pStyle w:val="ListParagraph"/>
        <w:shd w:val="clear" w:color="auto" w:fill="FFFFFF"/>
        <w:spacing w:line="240" w:lineRule="auto"/>
        <w:ind w:left="1080"/>
        <w:jc w:val="both"/>
        <w:textAlignment w:val="top"/>
        <w:rPr>
          <w:rFonts w:eastAsia="Times New Roman" w:cstheme="minorHAnsi"/>
        </w:rPr>
      </w:pPr>
    </w:p>
    <w:p w14:paraId="04053409" w14:textId="77777777" w:rsidR="000339C7" w:rsidRPr="00CA0E8C" w:rsidRDefault="000339C7" w:rsidP="00F0733A">
      <w:pPr>
        <w:pStyle w:val="ListParagraph"/>
        <w:numPr>
          <w:ilvl w:val="0"/>
          <w:numId w:val="23"/>
        </w:numPr>
        <w:shd w:val="clear" w:color="auto" w:fill="FFFFFF"/>
        <w:spacing w:line="240" w:lineRule="auto"/>
        <w:jc w:val="both"/>
        <w:textAlignment w:val="top"/>
        <w:rPr>
          <w:rFonts w:eastAsia="Times New Roman" w:cstheme="minorHAnsi"/>
        </w:rPr>
      </w:pPr>
      <w:r w:rsidRPr="00CA0E8C">
        <w:rPr>
          <w:rFonts w:eastAsia="Times New Roman" w:cstheme="minorHAnsi"/>
        </w:rPr>
        <w:t xml:space="preserve">When the head of office decides to further delegate select authorities to his/her </w:t>
      </w:r>
      <w:proofErr w:type="spellStart"/>
      <w:r w:rsidRPr="00CA0E8C">
        <w:rPr>
          <w:rFonts w:eastAsia="Times New Roman" w:cstheme="minorHAnsi"/>
        </w:rPr>
        <w:t>delegatee</w:t>
      </w:r>
      <w:proofErr w:type="spellEnd"/>
      <w:r w:rsidRPr="00CA0E8C">
        <w:rPr>
          <w:rFonts w:eastAsia="Times New Roman" w:cstheme="minorHAnsi"/>
        </w:rPr>
        <w:t xml:space="preserve">, a copy of the signed Delegation of Authority letter should be forwarded to the supervising authority at one level above the delegator. For example, a copy of the letter that formalizes the further delegation of authority from the Resident Representative to the Country Director shall be sent to the Director of the Regional Bureau concerned. The originating office shall retain a copy of the letter in the personnel file of the </w:t>
      </w:r>
      <w:proofErr w:type="spellStart"/>
      <w:r w:rsidRPr="00CA0E8C">
        <w:rPr>
          <w:rFonts w:eastAsia="Times New Roman" w:cstheme="minorHAnsi"/>
        </w:rPr>
        <w:t>delegatee</w:t>
      </w:r>
      <w:proofErr w:type="spellEnd"/>
      <w:r w:rsidRPr="00CA0E8C">
        <w:rPr>
          <w:rFonts w:eastAsia="Times New Roman" w:cstheme="minorHAnsi"/>
        </w:rPr>
        <w:t xml:space="preserve">;          </w:t>
      </w:r>
    </w:p>
    <w:p w14:paraId="45C13416" w14:textId="77777777" w:rsidR="006B525D" w:rsidRDefault="006B525D" w:rsidP="006B525D">
      <w:pPr>
        <w:pStyle w:val="ListParagraph"/>
        <w:shd w:val="clear" w:color="auto" w:fill="FFFFFF"/>
        <w:spacing w:line="240" w:lineRule="auto"/>
        <w:ind w:left="1440"/>
        <w:jc w:val="both"/>
        <w:textAlignment w:val="top"/>
        <w:rPr>
          <w:rFonts w:eastAsia="Times New Roman" w:cstheme="minorHAnsi"/>
        </w:rPr>
      </w:pPr>
    </w:p>
    <w:p w14:paraId="0405340A" w14:textId="77777777" w:rsidR="000339C7" w:rsidRPr="00CA0E8C" w:rsidRDefault="000339C7" w:rsidP="00F0733A">
      <w:pPr>
        <w:pStyle w:val="ListParagraph"/>
        <w:numPr>
          <w:ilvl w:val="0"/>
          <w:numId w:val="23"/>
        </w:numPr>
        <w:shd w:val="clear" w:color="auto" w:fill="FFFFFF"/>
        <w:spacing w:line="240" w:lineRule="auto"/>
        <w:jc w:val="both"/>
        <w:textAlignment w:val="top"/>
        <w:rPr>
          <w:rFonts w:eastAsia="Times New Roman" w:cstheme="minorHAnsi"/>
        </w:rPr>
      </w:pPr>
      <w:r w:rsidRPr="00CA0E8C">
        <w:rPr>
          <w:rFonts w:eastAsia="Times New Roman" w:cstheme="minorHAnsi"/>
        </w:rPr>
        <w:t>In the event that the head of office is away temporarily and decides to designate his/her OIC, a separate OIC designation letter shall be prepared by the office concerned. All such temporary delegation of authority shall be communicated via email, preferably on or before the effective date, to UNDP offices, Government counterparts (as appropriate) and other parties directly or indirectly affected by such decision;</w:t>
      </w:r>
    </w:p>
    <w:p w14:paraId="093D515E" w14:textId="77777777" w:rsidR="006B525D" w:rsidRDefault="006B525D" w:rsidP="006B525D">
      <w:pPr>
        <w:pStyle w:val="ListParagraph"/>
        <w:shd w:val="clear" w:color="auto" w:fill="FFFFFF"/>
        <w:spacing w:line="240" w:lineRule="auto"/>
        <w:ind w:left="1440"/>
        <w:jc w:val="both"/>
        <w:textAlignment w:val="top"/>
        <w:rPr>
          <w:rFonts w:eastAsia="Times New Roman" w:cstheme="minorHAnsi"/>
        </w:rPr>
      </w:pPr>
    </w:p>
    <w:p w14:paraId="0405340B" w14:textId="77777777" w:rsidR="000339C7" w:rsidRDefault="000339C7" w:rsidP="00F0733A">
      <w:pPr>
        <w:pStyle w:val="ListParagraph"/>
        <w:numPr>
          <w:ilvl w:val="0"/>
          <w:numId w:val="23"/>
        </w:numPr>
        <w:shd w:val="clear" w:color="auto" w:fill="FFFFFF"/>
        <w:spacing w:line="240" w:lineRule="auto"/>
        <w:jc w:val="both"/>
        <w:textAlignment w:val="top"/>
        <w:rPr>
          <w:rFonts w:eastAsia="Times New Roman" w:cstheme="minorHAnsi"/>
        </w:rPr>
      </w:pPr>
      <w:r w:rsidRPr="00CA0E8C">
        <w:rPr>
          <w:rFonts w:eastAsia="Times New Roman" w:cstheme="minorHAnsi"/>
        </w:rPr>
        <w:t xml:space="preserve">In the event that an Ad Interim is appointed by the Administrator while pending the arrival of the Head of Office, the Director of the Office of Human Resource, Bureau </w:t>
      </w:r>
      <w:r w:rsidR="00E43BAD">
        <w:rPr>
          <w:rFonts w:eastAsia="Times New Roman" w:cstheme="minorHAnsi"/>
        </w:rPr>
        <w:t>for</w:t>
      </w:r>
      <w:r w:rsidRPr="00CA0E8C">
        <w:rPr>
          <w:rFonts w:eastAsia="Times New Roman" w:cstheme="minorHAnsi"/>
        </w:rPr>
        <w:t xml:space="preserve"> Management</w:t>
      </w:r>
      <w:r w:rsidR="00E43BAD">
        <w:rPr>
          <w:rFonts w:eastAsia="Times New Roman" w:cstheme="minorHAnsi"/>
        </w:rPr>
        <w:t xml:space="preserve"> Services</w:t>
      </w:r>
      <w:r w:rsidRPr="00CA0E8C">
        <w:rPr>
          <w:rFonts w:eastAsia="Times New Roman" w:cstheme="minorHAnsi"/>
        </w:rPr>
        <w:t xml:space="preserve">, is responsible for communicating with relevant parties (as appropriate). For Ad Interim appointment, the Office of Human Resource, Bureau </w:t>
      </w:r>
      <w:r w:rsidR="00E43BAD">
        <w:rPr>
          <w:rFonts w:eastAsia="Times New Roman" w:cstheme="minorHAnsi"/>
        </w:rPr>
        <w:t>for</w:t>
      </w:r>
      <w:r w:rsidRPr="00CA0E8C">
        <w:rPr>
          <w:rFonts w:eastAsia="Times New Roman" w:cstheme="minorHAnsi"/>
        </w:rPr>
        <w:t xml:space="preserve"> Management </w:t>
      </w:r>
      <w:r w:rsidR="00E43BAD">
        <w:rPr>
          <w:rFonts w:eastAsia="Times New Roman" w:cstheme="minorHAnsi"/>
        </w:rPr>
        <w:t xml:space="preserve">Services </w:t>
      </w:r>
      <w:r w:rsidRPr="00CA0E8C">
        <w:rPr>
          <w:rFonts w:eastAsia="Times New Roman" w:cstheme="minorHAnsi"/>
        </w:rPr>
        <w:t xml:space="preserve">shall retain a copy of the letter in the personnel file of the </w:t>
      </w:r>
      <w:proofErr w:type="spellStart"/>
      <w:r w:rsidRPr="00CA0E8C">
        <w:rPr>
          <w:rFonts w:eastAsia="Times New Roman" w:cstheme="minorHAnsi"/>
        </w:rPr>
        <w:t>delegatee</w:t>
      </w:r>
      <w:proofErr w:type="spellEnd"/>
      <w:r w:rsidRPr="00CA0E8C">
        <w:rPr>
          <w:rFonts w:eastAsia="Times New Roman" w:cstheme="minorHAnsi"/>
        </w:rPr>
        <w:t xml:space="preserve">.  </w:t>
      </w:r>
    </w:p>
    <w:p w14:paraId="5A0A9C18" w14:textId="77777777" w:rsidR="006B525D" w:rsidRPr="00CA0E8C" w:rsidRDefault="006B525D" w:rsidP="006B525D">
      <w:pPr>
        <w:pStyle w:val="ListParagraph"/>
        <w:shd w:val="clear" w:color="auto" w:fill="FFFFFF"/>
        <w:spacing w:line="240" w:lineRule="auto"/>
        <w:ind w:left="1440"/>
        <w:jc w:val="both"/>
        <w:textAlignment w:val="top"/>
        <w:rPr>
          <w:rFonts w:eastAsia="Times New Roman" w:cstheme="minorHAnsi"/>
        </w:rPr>
      </w:pPr>
    </w:p>
    <w:p w14:paraId="0405340C" w14:textId="77777777" w:rsidR="000339C7" w:rsidRPr="00CA0E8C" w:rsidRDefault="000339C7" w:rsidP="00F0733A">
      <w:pPr>
        <w:pStyle w:val="ListParagraph"/>
        <w:numPr>
          <w:ilvl w:val="1"/>
          <w:numId w:val="20"/>
        </w:numPr>
        <w:shd w:val="clear" w:color="auto" w:fill="FFFFFF"/>
        <w:spacing w:after="0" w:line="240" w:lineRule="auto"/>
        <w:jc w:val="both"/>
        <w:textAlignment w:val="top"/>
        <w:rPr>
          <w:rFonts w:eastAsia="Times New Roman" w:cstheme="minorHAnsi"/>
        </w:rPr>
      </w:pPr>
      <w:r w:rsidRPr="00CA0E8C">
        <w:rPr>
          <w:rFonts w:eastAsia="Times New Roman" w:cstheme="minorHAnsi"/>
          <w:u w:val="single"/>
        </w:rPr>
        <w:t>Execution of further delegation of authorities</w:t>
      </w:r>
      <w:r w:rsidRPr="00CA0E8C">
        <w:rPr>
          <w:rFonts w:eastAsia="Times New Roman" w:cstheme="minorHAnsi"/>
        </w:rPr>
        <w:t xml:space="preserve">:  In executing his/her delegated authorities, the signature blocks of all correspondence or formal documents shall reflect the nature of their authorities as OIC or Ad Interim.  Once the period of the delegated authority expires, the </w:t>
      </w:r>
      <w:proofErr w:type="spellStart"/>
      <w:r w:rsidRPr="00CA0E8C">
        <w:rPr>
          <w:rFonts w:eastAsia="Times New Roman" w:cstheme="minorHAnsi"/>
        </w:rPr>
        <w:t>delegatee</w:t>
      </w:r>
      <w:proofErr w:type="spellEnd"/>
      <w:r w:rsidRPr="00CA0E8C">
        <w:rPr>
          <w:rFonts w:eastAsia="Times New Roman" w:cstheme="minorHAnsi"/>
        </w:rPr>
        <w:t xml:space="preserve"> shall inform the delegator (as in the case of OIC) or the head of office (as in the case of Ad Interim) of all strategic management decisions made that may have an effect beyond the period of the delegation.   </w:t>
      </w:r>
    </w:p>
    <w:p w14:paraId="0405340D" w14:textId="77777777" w:rsidR="000339C7" w:rsidRPr="00CA0E8C" w:rsidRDefault="000339C7" w:rsidP="00763B39">
      <w:pPr>
        <w:shd w:val="clear" w:color="auto" w:fill="FFFFFF"/>
        <w:spacing w:after="0" w:line="240" w:lineRule="auto"/>
        <w:jc w:val="both"/>
        <w:textAlignment w:val="top"/>
        <w:rPr>
          <w:rFonts w:eastAsia="Times New Roman" w:cstheme="minorHAnsi"/>
        </w:rPr>
      </w:pPr>
      <w:r w:rsidRPr="00CA0E8C">
        <w:rPr>
          <w:rFonts w:eastAsia="Times New Roman" w:cstheme="minorHAnsi"/>
        </w:rPr>
        <w:t> </w:t>
      </w:r>
    </w:p>
    <w:p w14:paraId="0405340E" w14:textId="77777777" w:rsidR="00F0733A" w:rsidRPr="00CA0E8C" w:rsidRDefault="00F0733A" w:rsidP="00F0733A">
      <w:pPr>
        <w:pStyle w:val="ListParagraph"/>
        <w:numPr>
          <w:ilvl w:val="0"/>
          <w:numId w:val="26"/>
        </w:numPr>
        <w:shd w:val="clear" w:color="auto" w:fill="FFFFFF"/>
        <w:spacing w:after="0" w:line="240" w:lineRule="auto"/>
        <w:jc w:val="both"/>
        <w:textAlignment w:val="top"/>
        <w:rPr>
          <w:rFonts w:eastAsia="Times New Roman" w:cstheme="minorHAnsi"/>
          <w:vanish/>
        </w:rPr>
      </w:pPr>
    </w:p>
    <w:p w14:paraId="0405340F" w14:textId="77777777" w:rsidR="00F0733A" w:rsidRPr="00CA0E8C" w:rsidRDefault="00F0733A" w:rsidP="00F0733A">
      <w:pPr>
        <w:pStyle w:val="ListParagraph"/>
        <w:numPr>
          <w:ilvl w:val="0"/>
          <w:numId w:val="26"/>
        </w:numPr>
        <w:shd w:val="clear" w:color="auto" w:fill="FFFFFF"/>
        <w:spacing w:after="0" w:line="240" w:lineRule="auto"/>
        <w:jc w:val="both"/>
        <w:textAlignment w:val="top"/>
        <w:rPr>
          <w:rFonts w:eastAsia="Times New Roman" w:cstheme="minorHAnsi"/>
          <w:vanish/>
        </w:rPr>
      </w:pPr>
    </w:p>
    <w:p w14:paraId="04053410" w14:textId="77777777" w:rsidR="00F0733A" w:rsidRPr="00CA0E8C" w:rsidRDefault="00F0733A" w:rsidP="00F0733A">
      <w:pPr>
        <w:pStyle w:val="ListParagraph"/>
        <w:numPr>
          <w:ilvl w:val="0"/>
          <w:numId w:val="26"/>
        </w:numPr>
        <w:shd w:val="clear" w:color="auto" w:fill="FFFFFF"/>
        <w:spacing w:after="0" w:line="240" w:lineRule="auto"/>
        <w:jc w:val="both"/>
        <w:textAlignment w:val="top"/>
        <w:rPr>
          <w:rFonts w:eastAsia="Times New Roman" w:cstheme="minorHAnsi"/>
          <w:vanish/>
        </w:rPr>
      </w:pPr>
    </w:p>
    <w:p w14:paraId="04053411" w14:textId="77777777" w:rsidR="000339C7" w:rsidRPr="00CA0E8C" w:rsidRDefault="000339C7" w:rsidP="00F0733A">
      <w:pPr>
        <w:pStyle w:val="ListParagraph"/>
        <w:numPr>
          <w:ilvl w:val="0"/>
          <w:numId w:val="26"/>
        </w:numPr>
        <w:shd w:val="clear" w:color="auto" w:fill="FFFFFF"/>
        <w:spacing w:after="0" w:line="240" w:lineRule="auto"/>
        <w:ind w:left="1134"/>
        <w:jc w:val="both"/>
        <w:textAlignment w:val="top"/>
        <w:rPr>
          <w:rFonts w:eastAsia="Times New Roman" w:cstheme="minorHAnsi"/>
        </w:rPr>
      </w:pPr>
      <w:r w:rsidRPr="00CA0E8C">
        <w:rPr>
          <w:rFonts w:eastAsia="Times New Roman" w:cstheme="minorHAnsi"/>
          <w:u w:val="single"/>
        </w:rPr>
        <w:t>Revocation of delegated authorities of head of offices</w:t>
      </w:r>
      <w:r w:rsidRPr="00CA0E8C">
        <w:rPr>
          <w:rFonts w:eastAsia="Times New Roman" w:cstheme="minorHAnsi"/>
        </w:rPr>
        <w:t xml:space="preserve">:  Authorities delegated by the Head of Office may be revoked by the delegator at any time. The delegator shall communicate in writing to the delegate the decision (including the reasons) to revoke the delegated authorities. This should be communicated to parties affected by such decision (as </w:t>
      </w:r>
      <w:r w:rsidRPr="00CA0E8C">
        <w:rPr>
          <w:rFonts w:eastAsia="Times New Roman" w:cstheme="minorHAnsi"/>
        </w:rPr>
        <w:lastRenderedPageBreak/>
        <w:t>appropriate).  A confidential record of the decision and reasons for the revocation shall be maintained by the Head of the Human Resource of the office;</w:t>
      </w:r>
    </w:p>
    <w:p w14:paraId="04053412" w14:textId="77777777" w:rsidR="000339C7" w:rsidRPr="00CA0E8C" w:rsidRDefault="000339C7" w:rsidP="00F0733A">
      <w:pPr>
        <w:shd w:val="clear" w:color="auto" w:fill="FFFFFF"/>
        <w:spacing w:after="0" w:line="240" w:lineRule="auto"/>
        <w:ind w:left="1134" w:firstLine="45"/>
        <w:jc w:val="both"/>
        <w:textAlignment w:val="top"/>
        <w:rPr>
          <w:rFonts w:eastAsia="Times New Roman" w:cstheme="minorHAnsi"/>
        </w:rPr>
      </w:pPr>
    </w:p>
    <w:p w14:paraId="04053413" w14:textId="77777777" w:rsidR="000339C7" w:rsidRPr="00CA0E8C" w:rsidRDefault="000339C7" w:rsidP="00F0733A">
      <w:pPr>
        <w:pStyle w:val="ListParagraph"/>
        <w:numPr>
          <w:ilvl w:val="0"/>
          <w:numId w:val="26"/>
        </w:numPr>
        <w:shd w:val="clear" w:color="auto" w:fill="FFFFFF"/>
        <w:spacing w:after="0" w:line="240" w:lineRule="auto"/>
        <w:ind w:left="1134"/>
        <w:jc w:val="both"/>
        <w:textAlignment w:val="top"/>
        <w:rPr>
          <w:rFonts w:eastAsia="Times New Roman" w:cstheme="minorHAnsi"/>
        </w:rPr>
      </w:pPr>
      <w:r w:rsidRPr="00CA0E8C">
        <w:rPr>
          <w:rFonts w:eastAsia="Times New Roman" w:cstheme="minorHAnsi"/>
          <w:u w:val="single"/>
        </w:rPr>
        <w:t>Revision of delegated authorities</w:t>
      </w:r>
      <w:r w:rsidRPr="00CA0E8C">
        <w:rPr>
          <w:rFonts w:eastAsia="Times New Roman" w:cstheme="minorHAnsi"/>
        </w:rPr>
        <w:t>. In the event where certain delegated authorities of the head of offices have to be revised due to changes in policies and/or circumstances, the head of office shall issue an addendum to the original Delegation of Authority letter issued in accordance with procedure set forth herein. A confidential record of the decision and reasons for the revision shall be maintained by the Human Resource unit of the office;</w:t>
      </w:r>
    </w:p>
    <w:p w14:paraId="04053414" w14:textId="77777777" w:rsidR="000339C7" w:rsidRPr="00CA0E8C" w:rsidRDefault="000339C7" w:rsidP="00F0733A">
      <w:pPr>
        <w:shd w:val="clear" w:color="auto" w:fill="FFFFFF"/>
        <w:spacing w:after="0" w:line="240" w:lineRule="auto"/>
        <w:ind w:left="1134" w:firstLine="45"/>
        <w:jc w:val="both"/>
        <w:textAlignment w:val="top"/>
        <w:rPr>
          <w:rFonts w:eastAsia="Times New Roman" w:cstheme="minorHAnsi"/>
        </w:rPr>
      </w:pPr>
    </w:p>
    <w:p w14:paraId="52AE970B" w14:textId="319726A2" w:rsidR="006304D6" w:rsidRDefault="000339C7" w:rsidP="006304D6">
      <w:pPr>
        <w:pStyle w:val="ListParagraph"/>
        <w:numPr>
          <w:ilvl w:val="0"/>
          <w:numId w:val="26"/>
        </w:numPr>
        <w:shd w:val="clear" w:color="auto" w:fill="FFFFFF"/>
        <w:spacing w:line="240" w:lineRule="auto"/>
        <w:ind w:left="1134"/>
        <w:jc w:val="both"/>
        <w:textAlignment w:val="top"/>
        <w:rPr>
          <w:rFonts w:eastAsia="Times New Roman" w:cstheme="minorHAnsi"/>
        </w:rPr>
      </w:pPr>
      <w:r w:rsidRPr="00CA0E8C">
        <w:rPr>
          <w:rFonts w:eastAsia="Times New Roman" w:cstheme="minorHAnsi"/>
          <w:u w:val="single"/>
        </w:rPr>
        <w:t>Succession of authorities delegated by Head of Office</w:t>
      </w:r>
      <w:r w:rsidRPr="00CA0E8C">
        <w:rPr>
          <w:rFonts w:eastAsia="Times New Roman" w:cstheme="minorHAnsi"/>
        </w:rPr>
        <w:t xml:space="preserve">:  A temporary delegation of authority is specific to the named </w:t>
      </w:r>
      <w:proofErr w:type="spellStart"/>
      <w:r w:rsidRPr="00CA0E8C">
        <w:rPr>
          <w:rFonts w:eastAsia="Times New Roman" w:cstheme="minorHAnsi"/>
        </w:rPr>
        <w:t>delegatee</w:t>
      </w:r>
      <w:proofErr w:type="spellEnd"/>
      <w:r w:rsidRPr="00CA0E8C">
        <w:rPr>
          <w:rFonts w:eastAsia="Times New Roman" w:cstheme="minorHAnsi"/>
        </w:rPr>
        <w:t xml:space="preserve"> holding that position for the said period.  </w:t>
      </w:r>
      <w:r w:rsidR="00F0733A" w:rsidRPr="00CA0E8C">
        <w:rPr>
          <w:rFonts w:eastAsia="Times New Roman" w:cstheme="minorHAnsi"/>
        </w:rPr>
        <w:t>Therefore,</w:t>
      </w:r>
      <w:r w:rsidRPr="00CA0E8C">
        <w:rPr>
          <w:rFonts w:eastAsia="Times New Roman" w:cstheme="minorHAnsi"/>
        </w:rPr>
        <w:t xml:space="preserve"> the delegated authority shall normally not be transferable to the incoming person holding the position of the delegate unless otherwise expressly stated by the delegator. The delegator may decide that the </w:t>
      </w:r>
      <w:proofErr w:type="spellStart"/>
      <w:r w:rsidRPr="00CA0E8C">
        <w:rPr>
          <w:rFonts w:eastAsia="Times New Roman" w:cstheme="minorHAnsi"/>
        </w:rPr>
        <w:t>delegatee</w:t>
      </w:r>
      <w:proofErr w:type="spellEnd"/>
      <w:r w:rsidRPr="00CA0E8C">
        <w:rPr>
          <w:rFonts w:eastAsia="Times New Roman" w:cstheme="minorHAnsi"/>
        </w:rPr>
        <w:t xml:space="preserve"> be vested with his/her authority and shall indicate the same in the Letter of Delegation to be issued. In the event that the incumbent delegator leaves the position, the </w:t>
      </w:r>
      <w:proofErr w:type="spellStart"/>
      <w:r w:rsidRPr="00CA0E8C">
        <w:rPr>
          <w:rFonts w:eastAsia="Times New Roman" w:cstheme="minorHAnsi"/>
        </w:rPr>
        <w:t>delegatee</w:t>
      </w:r>
      <w:proofErr w:type="spellEnd"/>
      <w:r w:rsidRPr="00CA0E8C">
        <w:rPr>
          <w:rFonts w:eastAsia="Times New Roman" w:cstheme="minorHAnsi"/>
        </w:rPr>
        <w:t xml:space="preserve"> shall retain the delegated authorities of the delegator. The incoming head of office may decide to review, revise or revoke the delegated authorities as required. </w:t>
      </w:r>
    </w:p>
    <w:p w14:paraId="0EB1D2BF" w14:textId="77777777" w:rsidR="006304D6" w:rsidRPr="006304D6" w:rsidRDefault="006304D6" w:rsidP="006304D6">
      <w:pPr>
        <w:shd w:val="clear" w:color="auto" w:fill="FFFFFF"/>
        <w:spacing w:line="240" w:lineRule="auto"/>
        <w:jc w:val="both"/>
        <w:textAlignment w:val="top"/>
        <w:rPr>
          <w:rFonts w:eastAsia="Times New Roman" w:cstheme="minorHAnsi"/>
        </w:rPr>
      </w:pPr>
    </w:p>
    <w:p w14:paraId="04053417" w14:textId="4E89ABA0" w:rsidR="00F0733A" w:rsidRPr="00CA0E8C" w:rsidRDefault="000339C7" w:rsidP="00763B39">
      <w:pPr>
        <w:pStyle w:val="ListParagraph"/>
        <w:numPr>
          <w:ilvl w:val="0"/>
          <w:numId w:val="1"/>
        </w:numPr>
        <w:shd w:val="clear" w:color="auto" w:fill="FFFFFF"/>
        <w:spacing w:line="240" w:lineRule="auto"/>
        <w:jc w:val="both"/>
        <w:textAlignment w:val="top"/>
        <w:rPr>
          <w:rFonts w:eastAsia="Times New Roman" w:cstheme="minorHAnsi"/>
        </w:rPr>
      </w:pPr>
      <w:r w:rsidRPr="00CA0E8C">
        <w:rPr>
          <w:rFonts w:eastAsia="Times New Roman" w:cstheme="minorHAnsi"/>
        </w:rPr>
        <w:t>See</w:t>
      </w:r>
      <w:r w:rsidRPr="00F0733A">
        <w:rPr>
          <w:rFonts w:eastAsia="Times New Roman" w:cstheme="minorHAnsi"/>
          <w:color w:val="333333"/>
        </w:rPr>
        <w:t xml:space="preserve"> </w:t>
      </w:r>
      <w:hyperlink r:id="rId31" w:history="1">
        <w:r w:rsidRPr="006304D6">
          <w:rPr>
            <w:rStyle w:val="Hyperlink"/>
            <w:rFonts w:eastAsia="Times New Roman" w:cstheme="minorHAnsi"/>
            <w:b/>
            <w:bCs/>
          </w:rPr>
          <w:t>Appendix 3</w:t>
        </w:r>
      </w:hyperlink>
      <w:r w:rsidRPr="00F0733A">
        <w:rPr>
          <w:rFonts w:eastAsia="Times New Roman" w:cstheme="minorHAnsi"/>
          <w:b/>
          <w:bCs/>
          <w:color w:val="333333"/>
        </w:rPr>
        <w:t xml:space="preserve"> </w:t>
      </w:r>
      <w:r w:rsidRPr="00CA0E8C">
        <w:rPr>
          <w:rFonts w:eastAsia="Times New Roman" w:cstheme="minorHAnsi"/>
        </w:rPr>
        <w:t>for a sample letter for the further delegation of authorities from the Resident Represe</w:t>
      </w:r>
      <w:r w:rsidR="00DA3266">
        <w:rPr>
          <w:rFonts w:eastAsia="Times New Roman" w:cstheme="minorHAnsi"/>
        </w:rPr>
        <w:t xml:space="preserve">ntative to the Country Director or Deputy Resident Representative </w:t>
      </w:r>
      <w:r w:rsidRPr="00CA0E8C">
        <w:rPr>
          <w:rFonts w:eastAsia="Times New Roman" w:cstheme="minorHAnsi"/>
        </w:rPr>
        <w:t xml:space="preserve">and </w:t>
      </w:r>
      <w:hyperlink r:id="rId32" w:history="1">
        <w:r w:rsidRPr="00C4173F">
          <w:rPr>
            <w:rStyle w:val="Hyperlink"/>
            <w:rFonts w:eastAsia="Times New Roman" w:cstheme="minorHAnsi"/>
            <w:b/>
            <w:bCs/>
          </w:rPr>
          <w:t>Appendix 4</w:t>
        </w:r>
      </w:hyperlink>
      <w:r w:rsidRPr="00F0733A">
        <w:rPr>
          <w:rFonts w:eastAsia="Times New Roman" w:cstheme="minorHAnsi"/>
          <w:color w:val="333333"/>
        </w:rPr>
        <w:t xml:space="preserve"> </w:t>
      </w:r>
      <w:r w:rsidRPr="00CA0E8C">
        <w:rPr>
          <w:rFonts w:eastAsia="Times New Roman" w:cstheme="minorHAnsi"/>
        </w:rPr>
        <w:t>for a sample letter for the further delegation of select authorities from the Director of a Central Bureau to his/her Deputy Director.</w:t>
      </w:r>
      <w:r w:rsidR="005757B3">
        <w:rPr>
          <w:rFonts w:eastAsia="Times New Roman" w:cstheme="minorHAnsi"/>
        </w:rPr>
        <w:t xml:space="preserve"> </w:t>
      </w:r>
      <w:r w:rsidR="005757B3" w:rsidRPr="00D071C2">
        <w:rPr>
          <w:rFonts w:ascii="Arial" w:eastAsia="Times New Roman" w:hAnsi="Arial" w:cs="Arial"/>
          <w:b/>
          <w:color w:val="333333"/>
          <w:sz w:val="20"/>
          <w:szCs w:val="20"/>
        </w:rPr>
        <w:t>PLEASE NOTE: the delegation of authorities from the Resident Representative to the Country Director</w:t>
      </w:r>
      <w:r w:rsidR="00C37C71">
        <w:rPr>
          <w:rFonts w:ascii="Arial" w:eastAsia="Times New Roman" w:hAnsi="Arial" w:cs="Arial"/>
          <w:b/>
          <w:color w:val="333333"/>
          <w:sz w:val="20"/>
          <w:szCs w:val="20"/>
        </w:rPr>
        <w:t xml:space="preserve"> or Deputy Resident Representative</w:t>
      </w:r>
      <w:r w:rsidR="005757B3" w:rsidRPr="00D071C2">
        <w:rPr>
          <w:rFonts w:ascii="Arial" w:eastAsia="Times New Roman" w:hAnsi="Arial" w:cs="Arial"/>
          <w:b/>
          <w:color w:val="333333"/>
          <w:sz w:val="20"/>
          <w:szCs w:val="20"/>
        </w:rPr>
        <w:t xml:space="preserve"> will be updated following the QCPR discussions.</w:t>
      </w:r>
    </w:p>
    <w:p w14:paraId="04053418" w14:textId="77777777" w:rsidR="00F0733A" w:rsidRPr="00CA0E8C" w:rsidRDefault="00F0733A" w:rsidP="00F0733A">
      <w:pPr>
        <w:pStyle w:val="ListParagraph"/>
        <w:shd w:val="clear" w:color="auto" w:fill="FFFFFF"/>
        <w:spacing w:line="240" w:lineRule="auto"/>
        <w:jc w:val="both"/>
        <w:textAlignment w:val="top"/>
        <w:rPr>
          <w:rFonts w:eastAsia="Times New Roman" w:cstheme="minorHAnsi"/>
        </w:rPr>
      </w:pPr>
    </w:p>
    <w:p w14:paraId="04053419" w14:textId="42C2FFD9" w:rsidR="000339C7" w:rsidRDefault="000339C7" w:rsidP="00A60836">
      <w:pPr>
        <w:pStyle w:val="ListParagraph"/>
        <w:numPr>
          <w:ilvl w:val="0"/>
          <w:numId w:val="1"/>
        </w:numPr>
        <w:shd w:val="clear" w:color="auto" w:fill="FFFFFF"/>
        <w:spacing w:line="240" w:lineRule="auto"/>
        <w:jc w:val="both"/>
        <w:textAlignment w:val="top"/>
        <w:rPr>
          <w:rFonts w:eastAsia="Times New Roman" w:cstheme="minorHAnsi"/>
        </w:rPr>
      </w:pPr>
      <w:r w:rsidRPr="00CA0E8C">
        <w:rPr>
          <w:rFonts w:eastAsia="Times New Roman" w:cstheme="minorHAnsi"/>
        </w:rPr>
        <w:t>See</w:t>
      </w:r>
      <w:r w:rsidRPr="00F0733A">
        <w:rPr>
          <w:rFonts w:eastAsia="Times New Roman" w:cstheme="minorHAnsi"/>
          <w:color w:val="333333"/>
        </w:rPr>
        <w:t xml:space="preserve"> </w:t>
      </w:r>
      <w:hyperlink r:id="rId33" w:history="1">
        <w:r w:rsidRPr="000F099C">
          <w:rPr>
            <w:rStyle w:val="Hyperlink"/>
            <w:rFonts w:eastAsia="Times New Roman" w:cstheme="minorHAnsi"/>
            <w:b/>
            <w:bCs/>
          </w:rPr>
          <w:t>Appendix 5</w:t>
        </w:r>
      </w:hyperlink>
      <w:r w:rsidRPr="00F0733A">
        <w:rPr>
          <w:rFonts w:eastAsia="Times New Roman" w:cstheme="minorHAnsi"/>
          <w:color w:val="333333"/>
        </w:rPr>
        <w:t xml:space="preserve"> and </w:t>
      </w:r>
      <w:hyperlink r:id="rId34" w:history="1">
        <w:r w:rsidRPr="00C4173F">
          <w:rPr>
            <w:rStyle w:val="Hyperlink"/>
            <w:rFonts w:eastAsia="Times New Roman" w:cstheme="minorHAnsi"/>
            <w:b/>
            <w:bCs/>
          </w:rPr>
          <w:t>Appendix 6</w:t>
        </w:r>
      </w:hyperlink>
      <w:r w:rsidRPr="00F0733A">
        <w:rPr>
          <w:rFonts w:eastAsia="Times New Roman" w:cstheme="minorHAnsi"/>
          <w:color w:val="333333"/>
        </w:rPr>
        <w:t xml:space="preserve"> </w:t>
      </w:r>
      <w:r w:rsidRPr="00CA0E8C">
        <w:rPr>
          <w:rFonts w:eastAsia="Times New Roman" w:cstheme="minorHAnsi"/>
        </w:rPr>
        <w:t xml:space="preserve">for sample letter for the delegation of authorities to the UNDP Resident Representative and Director of the Bureaus respectively. </w:t>
      </w:r>
    </w:p>
    <w:p w14:paraId="56EAAC90" w14:textId="77777777" w:rsidR="00DF6A17" w:rsidRPr="00DF6A17" w:rsidRDefault="00DF6A17" w:rsidP="00DF6A17">
      <w:pPr>
        <w:pStyle w:val="ListParagraph"/>
        <w:rPr>
          <w:rFonts w:eastAsia="Times New Roman" w:cstheme="minorHAnsi"/>
        </w:rPr>
      </w:pPr>
    </w:p>
    <w:p w14:paraId="0405341B" w14:textId="7EA3885E" w:rsidR="000339C7" w:rsidRPr="006B525D" w:rsidRDefault="006B525D" w:rsidP="006B525D">
      <w:pPr>
        <w:shd w:val="clear" w:color="auto" w:fill="FFFFFF"/>
        <w:spacing w:before="200" w:after="240" w:line="240" w:lineRule="auto"/>
        <w:jc w:val="both"/>
        <w:textAlignment w:val="top"/>
        <w:outlineLvl w:val="2"/>
        <w:rPr>
          <w:rFonts w:eastAsia="Times New Roman" w:cstheme="minorHAnsi"/>
          <w:b/>
        </w:rPr>
      </w:pPr>
      <w:r w:rsidRPr="006B525D">
        <w:rPr>
          <w:rFonts w:eastAsia="Times New Roman" w:cstheme="minorHAnsi"/>
          <w:b/>
        </w:rPr>
        <w:t>Templates and Forms</w:t>
      </w:r>
      <w:r w:rsidR="000339C7" w:rsidRPr="00763B39">
        <w:rPr>
          <w:rFonts w:eastAsia="Times New Roman" w:cstheme="minorHAnsi"/>
          <w:vanish/>
          <w:color w:val="333333"/>
        </w:rPr>
        <w:t>Structure Element - Roles &amp; Responsibilities</w:t>
      </w:r>
    </w:p>
    <w:p w14:paraId="0405341C" w14:textId="201B1074" w:rsidR="000339C7" w:rsidRPr="00763B39" w:rsidRDefault="00000000" w:rsidP="00763B39">
      <w:pPr>
        <w:shd w:val="clear" w:color="auto" w:fill="FFFFFF"/>
        <w:spacing w:after="0" w:line="240" w:lineRule="auto"/>
        <w:jc w:val="both"/>
        <w:textAlignment w:val="top"/>
        <w:rPr>
          <w:rFonts w:eastAsia="Times New Roman" w:cstheme="minorHAnsi"/>
          <w:color w:val="333333"/>
        </w:rPr>
      </w:pPr>
      <w:hyperlink r:id="rId35" w:history="1">
        <w:r w:rsidR="00A538EC">
          <w:rPr>
            <w:rStyle w:val="Hyperlink"/>
          </w:rPr>
          <w:t>Annex A: Summary table of delegated authorities of UNDP Administrator</w:t>
        </w:r>
      </w:hyperlink>
      <w:r w:rsidR="00A538EC">
        <w:t xml:space="preserve"> </w:t>
      </w:r>
    </w:p>
    <w:p w14:paraId="0405341E" w14:textId="77777777" w:rsidR="000339C7" w:rsidRPr="00C4173F" w:rsidRDefault="00C4173F" w:rsidP="00C4173F">
      <w:pPr>
        <w:shd w:val="clear" w:color="auto" w:fill="FFFFFF"/>
        <w:spacing w:after="0" w:line="240" w:lineRule="auto"/>
        <w:ind w:left="720" w:hanging="720"/>
        <w:jc w:val="both"/>
        <w:textAlignment w:val="top"/>
        <w:rPr>
          <w:rStyle w:val="Hyperlink"/>
          <w:rFonts w:eastAsia="Times New Roman" w:cstheme="minorHAnsi"/>
          <w:vanish/>
        </w:rPr>
      </w:pPr>
      <w:r>
        <w:rPr>
          <w:rFonts w:eastAsia="Times New Roman" w:cstheme="minorHAnsi"/>
          <w:color w:val="333333"/>
        </w:rPr>
        <w:fldChar w:fldCharType="begin"/>
      </w:r>
      <w:r>
        <w:rPr>
          <w:rFonts w:eastAsia="Times New Roman" w:cstheme="minorHAnsi"/>
          <w:color w:val="333333"/>
        </w:rPr>
        <w:instrText xml:space="preserve"> HYPERLINK "https://popp.undp.org/node/4731" </w:instrText>
      </w:r>
      <w:r>
        <w:rPr>
          <w:rFonts w:eastAsia="Times New Roman" w:cstheme="minorHAnsi"/>
          <w:color w:val="333333"/>
        </w:rPr>
      </w:r>
      <w:r>
        <w:rPr>
          <w:rFonts w:eastAsia="Times New Roman" w:cstheme="minorHAnsi"/>
          <w:color w:val="333333"/>
        </w:rPr>
        <w:fldChar w:fldCharType="separate"/>
      </w:r>
      <w:r w:rsidR="000339C7" w:rsidRPr="00C4173F">
        <w:rPr>
          <w:rStyle w:val="Hyperlink"/>
          <w:rFonts w:eastAsia="Times New Roman" w:cstheme="minorHAnsi"/>
          <w:vanish/>
        </w:rPr>
        <w:t>Structure Element - Templates and Forms</w:t>
      </w:r>
    </w:p>
    <w:p w14:paraId="0405341F" w14:textId="77777777" w:rsidR="000339C7" w:rsidRPr="00763B39" w:rsidRDefault="000339C7" w:rsidP="00763B39">
      <w:pPr>
        <w:shd w:val="clear" w:color="auto" w:fill="FFFFFF"/>
        <w:spacing w:before="100" w:beforeAutospacing="1" w:after="100" w:afterAutospacing="1" w:line="240" w:lineRule="auto"/>
        <w:jc w:val="both"/>
        <w:textAlignment w:val="top"/>
        <w:rPr>
          <w:rFonts w:eastAsia="Times New Roman" w:cstheme="minorHAnsi"/>
          <w:color w:val="333333"/>
        </w:rPr>
      </w:pPr>
      <w:r w:rsidRPr="00C4173F">
        <w:rPr>
          <w:rStyle w:val="Hyperlink"/>
          <w:rFonts w:eastAsia="Times New Roman" w:cstheme="minorHAnsi"/>
        </w:rPr>
        <w:t>Appendix 1: Template Letter for the delegation of authorities from Head of Office</w:t>
      </w:r>
      <w:r w:rsidR="00C4173F">
        <w:rPr>
          <w:rFonts w:eastAsia="Times New Roman" w:cstheme="minorHAnsi"/>
          <w:color w:val="333333"/>
        </w:rPr>
        <w:fldChar w:fldCharType="end"/>
      </w:r>
    </w:p>
    <w:p w14:paraId="04053420" w14:textId="77777777" w:rsidR="000339C7" w:rsidRPr="00763B39" w:rsidRDefault="00000000" w:rsidP="00763B39">
      <w:pPr>
        <w:shd w:val="clear" w:color="auto" w:fill="FFFFFF"/>
        <w:spacing w:before="100" w:beforeAutospacing="1" w:after="100" w:afterAutospacing="1" w:line="240" w:lineRule="auto"/>
        <w:jc w:val="both"/>
        <w:textAlignment w:val="top"/>
        <w:rPr>
          <w:rFonts w:eastAsia="Times New Roman" w:cstheme="minorHAnsi"/>
          <w:color w:val="333333"/>
        </w:rPr>
      </w:pPr>
      <w:hyperlink r:id="rId36" w:history="1">
        <w:r w:rsidR="000339C7" w:rsidRPr="000F099C">
          <w:rPr>
            <w:rStyle w:val="Hyperlink"/>
            <w:rFonts w:eastAsia="Times New Roman" w:cstheme="minorHAnsi"/>
          </w:rPr>
          <w:t>Appendix 2: Template for designating Officer-in-Charge</w:t>
        </w:r>
      </w:hyperlink>
      <w:r w:rsidR="000339C7" w:rsidRPr="00763B39">
        <w:rPr>
          <w:rFonts w:eastAsia="Times New Roman" w:cstheme="minorHAnsi"/>
          <w:color w:val="0072BC"/>
        </w:rPr>
        <w:t xml:space="preserve"> </w:t>
      </w:r>
    </w:p>
    <w:p w14:paraId="04053421" w14:textId="225E54FA" w:rsidR="005757B3" w:rsidRPr="00A85CD6" w:rsidRDefault="00000000" w:rsidP="04F8DF06">
      <w:pPr>
        <w:shd w:val="clear" w:color="auto" w:fill="FFFFFF"/>
        <w:spacing w:before="100" w:beforeAutospacing="1" w:after="100" w:afterAutospacing="1" w:line="270" w:lineRule="atLeast"/>
        <w:rPr>
          <w:rFonts w:ascii="Arial" w:eastAsia="Times New Roman" w:hAnsi="Arial" w:cs="Arial"/>
          <w:color w:val="333333"/>
          <w:sz w:val="20"/>
          <w:szCs w:val="20"/>
        </w:rPr>
      </w:pPr>
      <w:hyperlink r:id="rId37" w:history="1">
        <w:r w:rsidR="000339C7" w:rsidRPr="006304D6">
          <w:rPr>
            <w:rStyle w:val="Hyperlink"/>
            <w:rFonts w:eastAsia="Times New Roman" w:cstheme="minorHAnsi"/>
          </w:rPr>
          <w:t>Appendix 3: Sample Letter for further delegation of authorities by Resident Representative</w:t>
        </w:r>
      </w:hyperlink>
    </w:p>
    <w:p w14:paraId="04053422" w14:textId="77777777" w:rsidR="000339C7" w:rsidRPr="00763B39" w:rsidRDefault="00000000" w:rsidP="00763B39">
      <w:pPr>
        <w:shd w:val="clear" w:color="auto" w:fill="FFFFFF"/>
        <w:spacing w:before="100" w:beforeAutospacing="1" w:after="100" w:afterAutospacing="1" w:line="240" w:lineRule="auto"/>
        <w:jc w:val="both"/>
        <w:textAlignment w:val="top"/>
        <w:rPr>
          <w:rFonts w:eastAsia="Times New Roman" w:cstheme="minorHAnsi"/>
          <w:color w:val="333333"/>
        </w:rPr>
      </w:pPr>
      <w:hyperlink r:id="rId38" w:history="1">
        <w:r w:rsidR="000339C7" w:rsidRPr="00C4173F">
          <w:rPr>
            <w:rStyle w:val="Hyperlink"/>
            <w:rFonts w:eastAsia="Times New Roman" w:cstheme="minorHAnsi"/>
          </w:rPr>
          <w:t>Appendix 4: Sample Letter for further delegation of authorities by Director of Central Bureau</w:t>
        </w:r>
      </w:hyperlink>
    </w:p>
    <w:p w14:paraId="04053423" w14:textId="77777777" w:rsidR="000339C7" w:rsidRPr="00763B39" w:rsidRDefault="00000000" w:rsidP="00763B39">
      <w:pPr>
        <w:shd w:val="clear" w:color="auto" w:fill="FFFFFF"/>
        <w:spacing w:before="100" w:beforeAutospacing="1" w:after="100" w:afterAutospacing="1" w:line="240" w:lineRule="auto"/>
        <w:jc w:val="both"/>
        <w:textAlignment w:val="top"/>
        <w:rPr>
          <w:rFonts w:eastAsia="Times New Roman" w:cstheme="minorHAnsi"/>
          <w:color w:val="333333"/>
        </w:rPr>
      </w:pPr>
      <w:hyperlink r:id="rId39" w:history="1">
        <w:r w:rsidR="000339C7" w:rsidRPr="000F099C">
          <w:rPr>
            <w:rStyle w:val="Hyperlink"/>
            <w:rFonts w:eastAsia="Times New Roman" w:cstheme="minorHAnsi"/>
          </w:rPr>
          <w:t>Appendix 5: Sample Letter for delegation of authorities to UNDP Resident Representative</w:t>
        </w:r>
      </w:hyperlink>
    </w:p>
    <w:p w14:paraId="04053424" w14:textId="77777777" w:rsidR="000339C7" w:rsidRDefault="00000000" w:rsidP="00763B39">
      <w:pPr>
        <w:shd w:val="clear" w:color="auto" w:fill="FFFFFF"/>
        <w:spacing w:before="100" w:beforeAutospacing="1" w:after="100" w:afterAutospacing="1" w:line="240" w:lineRule="auto"/>
        <w:jc w:val="both"/>
        <w:textAlignment w:val="top"/>
        <w:rPr>
          <w:rStyle w:val="Hyperlink"/>
          <w:rFonts w:eastAsia="Times New Roman" w:cstheme="minorHAnsi"/>
        </w:rPr>
      </w:pPr>
      <w:hyperlink r:id="rId40" w:history="1">
        <w:r w:rsidR="000339C7" w:rsidRPr="00C4173F">
          <w:rPr>
            <w:rStyle w:val="Hyperlink"/>
            <w:rFonts w:eastAsia="Times New Roman" w:cstheme="minorHAnsi"/>
          </w:rPr>
          <w:t>Appendix 6: Sample Letter for delegation of authorities to Bureau Director </w:t>
        </w:r>
      </w:hyperlink>
    </w:p>
    <w:p w14:paraId="60C1928D" w14:textId="77777777" w:rsidR="006304D6" w:rsidRPr="00763B39" w:rsidRDefault="006304D6" w:rsidP="00763B39">
      <w:pPr>
        <w:shd w:val="clear" w:color="auto" w:fill="FFFFFF"/>
        <w:spacing w:before="100" w:beforeAutospacing="1" w:after="100" w:afterAutospacing="1" w:line="240" w:lineRule="auto"/>
        <w:jc w:val="both"/>
        <w:textAlignment w:val="top"/>
        <w:rPr>
          <w:rFonts w:eastAsia="Times New Roman" w:cstheme="minorHAnsi"/>
          <w:color w:val="333333"/>
        </w:rPr>
      </w:pPr>
    </w:p>
    <w:sectPr w:rsidR="006304D6" w:rsidRPr="00763B39">
      <w:headerReference w:type="even" r:id="rId41"/>
      <w:headerReference w:type="default" r:id="rId42"/>
      <w:footerReference w:type="even" r:id="rId43"/>
      <w:footerReference w:type="default" r:id="rId44"/>
      <w:headerReference w:type="first" r:id="rId45"/>
      <w:footerReference w:type="first" r:id="rId46"/>
      <w:pgSz w:w="12240" w:h="15840"/>
      <w:pgMar w:top="1440" w:right="1440" w:bottom="1440" w:left="1440" w:header="720" w:footer="720" w:gutter="0"/>
      <w:cols w:space="720"/>
      <w:docGrid w:linePitch="360"/>
    </w:sectPr>
  </w:body>
</w:document>
</file>

<file path=word/endnotes.xml><?xml version="1.0" encoding="utf-8"?>
<w:end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endnote w:type="separator" w:id="-1">
    <w:p w14:paraId="0125F24A" w14:textId="77777777" w:rsidR="00DE1C3D" w:rsidRDefault="00DE1C3D" w:rsidP="003A3C54">
      <w:pPr>
        <w:spacing w:after="0" w:line="240" w:lineRule="auto"/>
      </w:pPr>
      <w:r>
        <w:separator/>
      </w:r>
    </w:p>
  </w:endnote>
  <w:endnote w:type="continuationSeparator" w:id="0">
    <w:p w14:paraId="75A582C5" w14:textId="77777777" w:rsidR="00DE1C3D" w:rsidRDefault="00DE1C3D" w:rsidP="003A3C54">
      <w:pPr>
        <w:spacing w:after="0" w:line="240" w:lineRule="auto"/>
      </w:pPr>
      <w:r>
        <w:continuationSeparator/>
      </w:r>
    </w:p>
  </w:endnote>
  <w:endnote w:type="continuationNotice" w:id="1">
    <w:p w14:paraId="55EA79FD" w14:textId="77777777" w:rsidR="00DE1C3D" w:rsidRDefault="00DE1C3D">
      <w:pPr>
        <w:spacing w:after="0" w:line="240" w:lineRule="auto"/>
      </w:pPr>
    </w:p>
  </w:endnote>
</w:endnotes>
</file>

<file path=word/fontTable.xml><?xml version="1.0" encoding="utf-8"?>
<w:font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mc:Ignorable="w14 w15 w16se w16cid w16 w16cex w16sdtdh">
  <w:font w:name="Times New Roman">
    <w:panose1 w:val="02020603050405020304"/>
    <w:charset w:val="00"/>
    <w:family w:val="roman"/>
    <w:pitch w:val="variable"/>
    <w:sig w:usb0="E0002EFF" w:usb1="C000785B" w:usb2="00000009" w:usb3="00000000" w:csb0="000001FF" w:csb1="00000000"/>
  </w:font>
  <w:font w:name="Calibri">
    <w:panose1 w:val="020F0502020204030204"/>
    <w:charset w:val="00"/>
    <w:family w:val="swiss"/>
    <w:pitch w:val="variable"/>
    <w:sig w:usb0="E4002EFF" w:usb1="C200247B" w:usb2="00000009" w:usb3="00000000" w:csb0="000001FF" w:csb1="00000000"/>
  </w:font>
  <w:font w:name="MS Mincho">
    <w:altName w:val="ＭＳ 明朝"/>
    <w:panose1 w:val="02020609040205080304"/>
    <w:charset w:val="80"/>
    <w:family w:val="modern"/>
    <w:pitch w:val="fixed"/>
    <w:sig w:usb0="E00002FF" w:usb1="6AC7FDFB" w:usb2="08000012" w:usb3="00000000" w:csb0="0002009F" w:csb1="00000000"/>
  </w:font>
  <w:font w:name="Segoe UI">
    <w:panose1 w:val="020B0502040204020203"/>
    <w:charset w:val="00"/>
    <w:family w:val="swiss"/>
    <w:pitch w:val="variable"/>
    <w:sig w:usb0="E4002EFF" w:usb1="C000E47F" w:usb2="00000009" w:usb3="00000000" w:csb0="000001FF" w:csb1="00000000"/>
  </w:font>
  <w:font w:name="Arial">
    <w:panose1 w:val="020B0604020202020204"/>
    <w:charset w:val="00"/>
    <w:family w:val="swiss"/>
    <w:pitch w:val="variable"/>
    <w:sig w:usb0="E0002EFF" w:usb1="C000785B" w:usb2="00000009" w:usb3="00000000" w:csb0="000001FF" w:csb1="00000000"/>
  </w:font>
  <w:font w:name="MS Gothic">
    <w:altName w:val="ＭＳ ゴシック"/>
    <w:panose1 w:val="020B0609070205080204"/>
    <w:charset w:val="80"/>
    <w:family w:val="modern"/>
    <w:pitch w:val="fixed"/>
    <w:sig w:usb0="E00002FF" w:usb1="6AC7FDFB" w:usb2="08000012" w:usb3="00000000" w:csb0="0002009F" w:csb1="00000000"/>
  </w:font>
  <w:font w:name="Calibri Light">
    <w:panose1 w:val="020F0302020204030204"/>
    <w:charset w:val="00"/>
    <w:family w:val="swiss"/>
    <w:pitch w:val="variable"/>
    <w:sig w:usb0="E4002EFF" w:usb1="C200247B" w:usb2="00000009" w:usb3="00000000" w:csb0="000001FF" w:csb1="00000000"/>
  </w:font>
</w:fonts>
</file>

<file path=word/footer1.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2AD3653A" w14:textId="77777777" w:rsidR="00597CDD" w:rsidRDefault="00597CDD">
    <w:pPr>
      <w:pStyle w:val="Footer"/>
    </w:pPr>
  </w:p>
</w:ftr>
</file>

<file path=word/footer2.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sdt>
    <w:sdtPr>
      <w:id w:val="-1055381397"/>
      <w:docPartObj>
        <w:docPartGallery w:val="Page Numbers (Bottom of Page)"/>
        <w:docPartUnique/>
      </w:docPartObj>
    </w:sdtPr>
    <w:sdtContent>
      <w:sdt>
        <w:sdtPr>
          <w:id w:val="-1705238520"/>
          <w:docPartObj>
            <w:docPartGallery w:val="Page Numbers (Top of Page)"/>
            <w:docPartUnique/>
          </w:docPartObj>
        </w:sdtPr>
        <w:sdtContent>
          <w:p w14:paraId="77979871" w14:textId="0EE3E2EE" w:rsidR="00196A13" w:rsidRPr="00196A13" w:rsidRDefault="00196A13">
            <w:pPr>
              <w:pStyle w:val="Footer"/>
            </w:pPr>
            <w:r w:rsidRPr="00196A13">
              <w:t xml:space="preserve">Page </w:t>
            </w:r>
            <w:r w:rsidRPr="00196A13">
              <w:rPr>
                <w:b/>
                <w:bCs/>
              </w:rPr>
              <w:fldChar w:fldCharType="begin"/>
            </w:r>
            <w:r w:rsidRPr="00196A13">
              <w:rPr>
                <w:b/>
                <w:bCs/>
              </w:rPr>
              <w:instrText xml:space="preserve"> PAGE </w:instrText>
            </w:r>
            <w:r w:rsidRPr="00196A13">
              <w:rPr>
                <w:b/>
                <w:bCs/>
              </w:rPr>
              <w:fldChar w:fldCharType="separate"/>
            </w:r>
            <w:r w:rsidR="00277242">
              <w:rPr>
                <w:b/>
                <w:bCs/>
                <w:noProof/>
              </w:rPr>
              <w:t>3</w:t>
            </w:r>
            <w:r w:rsidRPr="00196A13">
              <w:rPr>
                <w:b/>
                <w:bCs/>
              </w:rPr>
              <w:fldChar w:fldCharType="end"/>
            </w:r>
            <w:r w:rsidRPr="00196A13">
              <w:t xml:space="preserve"> of </w:t>
            </w:r>
            <w:r w:rsidRPr="00196A13">
              <w:rPr>
                <w:b/>
                <w:bCs/>
              </w:rPr>
              <w:fldChar w:fldCharType="begin"/>
            </w:r>
            <w:r w:rsidRPr="00196A13">
              <w:rPr>
                <w:b/>
                <w:bCs/>
              </w:rPr>
              <w:instrText xml:space="preserve"> NUMPAGES  </w:instrText>
            </w:r>
            <w:r w:rsidRPr="00196A13">
              <w:rPr>
                <w:b/>
                <w:bCs/>
              </w:rPr>
              <w:fldChar w:fldCharType="separate"/>
            </w:r>
            <w:r w:rsidR="00277242">
              <w:rPr>
                <w:b/>
                <w:bCs/>
                <w:noProof/>
              </w:rPr>
              <w:t>11</w:t>
            </w:r>
            <w:r w:rsidRPr="00196A13">
              <w:rPr>
                <w:b/>
                <w:bCs/>
              </w:rPr>
              <w:fldChar w:fldCharType="end"/>
            </w:r>
            <w:r w:rsidRPr="00196A13">
              <w:rPr>
                <w:b/>
                <w:bCs/>
              </w:rPr>
              <w:tab/>
            </w:r>
            <w:r w:rsidRPr="00196A13">
              <w:rPr>
                <w:bCs/>
              </w:rPr>
              <w:t>Effective Date:</w:t>
            </w:r>
            <w:r w:rsidR="00752EC7">
              <w:rPr>
                <w:bCs/>
                <w:lang w:val="en-GB"/>
              </w:rPr>
              <w:t>07/04/2017</w:t>
            </w:r>
            <w:r w:rsidRPr="00196A13">
              <w:rPr>
                <w:bCs/>
              </w:rPr>
              <w:tab/>
              <w:t xml:space="preserve">Version #: </w:t>
            </w:r>
            <w:sdt>
              <w:sdtPr>
                <w:rPr>
                  <w:bCs/>
                </w:rPr>
                <w:alias w:val="POPPRefItemVersion"/>
                <w:tag w:val="UNDP_POPP_REFITEM_VERSION"/>
                <w:id w:val="-1257590606"/>
                <w:placeholder>
                  <w:docPart w:val="88355C3EE71644D6991913CC0C95D464"/>
                </w:placeholder>
                <w:dataBinding w:prefixMappings="xmlns:ns0='http://schemas.microsoft.com/office/2006/metadata/properties' xmlns:ns1='http://www.w3.org/2001/XMLSchema-instance' xmlns:ns2='http://schemas.microsoft.com/office/infopath/2007/PartnerControls' xmlns:ns3='8264c5cc-ec60-4b56-8111-ce635d3d139a' xmlns:ns4='e560140e-7b2f-4392-90df-e7567e3021a3' " w:xpath="/ns0:properties[1]/documentManagement[1]/ns3:UNDP_POPP_REFITEM_VERSION[1]" w:storeItemID="{7581D69A-ED5A-4933-9943-4EECC76D92AF}"/>
                <w:text/>
              </w:sdtPr>
              <w:sdtContent>
                <w:r w:rsidR="00164A85">
                  <w:rPr>
                    <w:bCs/>
                  </w:rPr>
                  <w:t>7</w:t>
                </w:r>
              </w:sdtContent>
            </w:sdt>
            <w:r w:rsidRPr="00196A13">
              <w:rPr>
                <w:bCs/>
              </w:rPr>
              <w:tab/>
            </w:r>
          </w:p>
        </w:sdtContent>
      </w:sdt>
    </w:sdtContent>
  </w:sdt>
  <w:p w14:paraId="0405342D" w14:textId="75346F1D" w:rsidR="00D84AD1" w:rsidRPr="00196A13" w:rsidRDefault="00D84AD1">
    <w:pPr>
      <w:pStyle w:val="Footer"/>
    </w:pPr>
  </w:p>
</w:ftr>
</file>

<file path=word/footer3.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4C534025" w14:textId="77777777" w:rsidR="00597CDD" w:rsidRDefault="00597CDD">
    <w:pPr>
      <w:pStyle w:val="Footer"/>
    </w:pPr>
  </w:p>
</w:ftr>
</file>

<file path=word/footnotes.xml><?xml version="1.0" encoding="utf-8"?>
<w:foot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footnote w:type="separator" w:id="-1">
    <w:p w14:paraId="0429B92C" w14:textId="77777777" w:rsidR="00DE1C3D" w:rsidRDefault="00DE1C3D" w:rsidP="003A3C54">
      <w:pPr>
        <w:spacing w:after="0" w:line="240" w:lineRule="auto"/>
      </w:pPr>
      <w:r>
        <w:separator/>
      </w:r>
    </w:p>
  </w:footnote>
  <w:footnote w:type="continuationSeparator" w:id="0">
    <w:p w14:paraId="69BC27F7" w14:textId="77777777" w:rsidR="00DE1C3D" w:rsidRDefault="00DE1C3D" w:rsidP="003A3C54">
      <w:pPr>
        <w:spacing w:after="0" w:line="240" w:lineRule="auto"/>
      </w:pPr>
      <w:r>
        <w:continuationSeparator/>
      </w:r>
    </w:p>
  </w:footnote>
  <w:footnote w:type="continuationNotice" w:id="1">
    <w:p w14:paraId="6CE6746E" w14:textId="77777777" w:rsidR="00DE1C3D" w:rsidRDefault="00DE1C3D">
      <w:pPr>
        <w:spacing w:after="0" w:line="240" w:lineRule="auto"/>
      </w:pPr>
    </w:p>
  </w:footnote>
  <w:footnote w:id="2">
    <w:p w14:paraId="04053430" w14:textId="2190A85E" w:rsidR="00D84AD1" w:rsidRDefault="00D84AD1">
      <w:pPr>
        <w:pStyle w:val="FootnoteText"/>
      </w:pPr>
      <w:r>
        <w:rPr>
          <w:rStyle w:val="FootnoteReference"/>
        </w:rPr>
        <w:footnoteRef/>
      </w:r>
      <w:r>
        <w:t xml:space="preserve"> </w:t>
      </w:r>
      <w:r w:rsidRPr="003A3C54">
        <w:t xml:space="preserve">Per definition adopted in the </w:t>
      </w:r>
      <w:hyperlink r:id="rId1" w:anchor="search=UNDP%20Accountability%20Framework%20and%20Oversight%20Policy" w:history="1">
        <w:r w:rsidRPr="00164A85">
          <w:rPr>
            <w:rStyle w:val="Hyperlink"/>
          </w:rPr>
          <w:t>UNDP Accountability Framework and Oversight Policy</w:t>
        </w:r>
      </w:hyperlink>
      <w:r w:rsidRPr="003A3C54">
        <w:t xml:space="preserve"> (DP/2008/16 Rev. 1)</w:t>
      </w:r>
    </w:p>
  </w:footnote>
  <w:footnote w:id="3">
    <w:p w14:paraId="04053431" w14:textId="77777777" w:rsidR="00D84AD1" w:rsidRDefault="00D84AD1">
      <w:pPr>
        <w:pStyle w:val="FootnoteText"/>
      </w:pPr>
      <w:r>
        <w:rPr>
          <w:rStyle w:val="FootnoteReference"/>
        </w:rPr>
        <w:footnoteRef/>
      </w:r>
      <w:r>
        <w:t xml:space="preserve"> </w:t>
      </w:r>
      <w:r w:rsidRPr="00E65705">
        <w:t>Please refer to UNDP Fast Track Procedure (FTP) for approved authorities granted to Head of Offices in crisis countries</w:t>
      </w:r>
    </w:p>
  </w:footnote>
  <w:footnote w:id="4">
    <w:p w14:paraId="04053432" w14:textId="77777777" w:rsidR="00D84AD1" w:rsidRDefault="00D84AD1">
      <w:pPr>
        <w:pStyle w:val="FootnoteText"/>
      </w:pPr>
      <w:r>
        <w:rPr>
          <w:rStyle w:val="FootnoteReference"/>
        </w:rPr>
        <w:footnoteRef/>
      </w:r>
      <w:r>
        <w:t xml:space="preserve"> </w:t>
      </w:r>
      <w:r w:rsidRPr="00E65705">
        <w:t>The policy provides flexibility for the Head of UNDP Office to define the period of temporary absence which will warrant a formal delegation of authority to the Officer-In-Charge or if the authorities should remain with him/her during the period of absence from the office. For practical purpose, a period of absence from the office for longer than 5 working days would be a useful benchmark.</w:t>
      </w:r>
    </w:p>
  </w:footnote>
</w:footnotes>
</file>

<file path=word/header1.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428AFCF3" w14:textId="77777777" w:rsidR="00597CDD" w:rsidRDefault="00597CDD">
    <w:pPr>
      <w:pStyle w:val="Header"/>
    </w:pPr>
  </w:p>
</w:hdr>
</file>

<file path=word/header2.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0405342B" w14:textId="77777777" w:rsidR="00D84AD1" w:rsidRDefault="00D84AD1" w:rsidP="00763B39">
    <w:pPr>
      <w:pStyle w:val="Header"/>
      <w:jc w:val="right"/>
    </w:pPr>
    <w:r>
      <w:rPr>
        <w:noProof/>
        <w:lang w:eastAsia="en-US"/>
      </w:rPr>
      <w:drawing>
        <wp:inline distT="0" distB="0" distL="0" distR="0" wp14:anchorId="0405342E" wp14:editId="4B1EA7A1">
          <wp:extent cx="540000" cy="936000"/>
          <wp:effectExtent l="0" t="0" r="0" b="0"/>
          <wp:docPr id="24" name="Picture 24"/>
          <wp:cNvGraphicFramePr/>
          <a:graphic xmlns:a="http://schemas.openxmlformats.org/drawingml/2006/main">
            <a:graphicData uri="http://schemas.openxmlformats.org/drawingml/2006/picture">
              <pic:pic xmlns:pic="http://schemas.openxmlformats.org/drawingml/2006/picture">
                <pic:nvPicPr>
                  <pic:cNvPr id="24" name="Picture 24"/>
                  <pic:cNvPicPr/>
                </pic:nvPicPr>
                <pic:blipFill rotWithShape="1">
                  <a:blip r:embed="rId1" cstate="print">
                    <a:extLst>
                      <a:ext uri="{28A0092B-C50C-407E-A947-70E740481C1C}">
                        <a14:useLocalDpi xmlns:a14="http://schemas.microsoft.com/office/drawing/2010/main" val="0"/>
                      </a:ext>
                    </a:extLst>
                  </a:blip>
                  <a:srcRect r="-24" b="17580"/>
                  <a:stretch/>
                </pic:blipFill>
                <pic:spPr bwMode="auto">
                  <a:xfrm>
                    <a:off x="0" y="0"/>
                    <a:ext cx="540000" cy="936000"/>
                  </a:xfrm>
                  <a:prstGeom prst="rect">
                    <a:avLst/>
                  </a:prstGeom>
                  <a:ln>
                    <a:noFill/>
                  </a:ln>
                  <a:extLst>
                    <a:ext uri="{53640926-AAD7-44D8-BBD7-CCE9431645EC}">
                      <a14:shadowObscured xmlns:a14="http://schemas.microsoft.com/office/drawing/2010/main"/>
                    </a:ext>
                  </a:extLst>
                </pic:spPr>
              </pic:pic>
            </a:graphicData>
          </a:graphic>
        </wp:inline>
      </w:drawing>
    </w:r>
  </w:p>
  <w:p w14:paraId="0405342C" w14:textId="77777777" w:rsidR="00D84AD1" w:rsidRDefault="00D84AD1">
    <w:pPr>
      <w:pStyle w:val="Header"/>
    </w:pPr>
  </w:p>
</w:hdr>
</file>

<file path=word/header3.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303574E3" w14:textId="77777777" w:rsidR="00597CDD" w:rsidRDefault="00597CDD">
    <w:pPr>
      <w:pStyle w:val="Header"/>
    </w:pPr>
  </w:p>
</w:hdr>
</file>

<file path=word/numbering.xml><?xml version="1.0" encoding="utf-8"?>
<w:numbering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abstractNum w:abstractNumId="0" w15:restartNumberingAfterBreak="0">
    <w:nsid w:val="06406823"/>
    <w:multiLevelType w:val="hybridMultilevel"/>
    <w:tmpl w:val="C3C274F0"/>
    <w:lvl w:ilvl="0" w:tplc="CE029B1A">
      <w:start w:val="1"/>
      <w:numFmt w:val="lowerLetter"/>
      <w:lvlText w:val="%1)"/>
      <w:lvlJc w:val="left"/>
      <w:pPr>
        <w:ind w:left="60" w:hanging="420"/>
      </w:pPr>
      <w:rPr>
        <w:rFonts w:hint="default"/>
      </w:rPr>
    </w:lvl>
    <w:lvl w:ilvl="1" w:tplc="04190019" w:tentative="1">
      <w:start w:val="1"/>
      <w:numFmt w:val="lowerLetter"/>
      <w:lvlText w:val="%2."/>
      <w:lvlJc w:val="left"/>
      <w:pPr>
        <w:ind w:left="720" w:hanging="360"/>
      </w:pPr>
    </w:lvl>
    <w:lvl w:ilvl="2" w:tplc="0419001B" w:tentative="1">
      <w:start w:val="1"/>
      <w:numFmt w:val="lowerRoman"/>
      <w:lvlText w:val="%3."/>
      <w:lvlJc w:val="right"/>
      <w:pPr>
        <w:ind w:left="1440" w:hanging="180"/>
      </w:pPr>
    </w:lvl>
    <w:lvl w:ilvl="3" w:tplc="0419000F" w:tentative="1">
      <w:start w:val="1"/>
      <w:numFmt w:val="decimal"/>
      <w:lvlText w:val="%4."/>
      <w:lvlJc w:val="left"/>
      <w:pPr>
        <w:ind w:left="2160" w:hanging="360"/>
      </w:pPr>
    </w:lvl>
    <w:lvl w:ilvl="4" w:tplc="04190019" w:tentative="1">
      <w:start w:val="1"/>
      <w:numFmt w:val="lowerLetter"/>
      <w:lvlText w:val="%5."/>
      <w:lvlJc w:val="left"/>
      <w:pPr>
        <w:ind w:left="2880" w:hanging="360"/>
      </w:pPr>
    </w:lvl>
    <w:lvl w:ilvl="5" w:tplc="0419001B" w:tentative="1">
      <w:start w:val="1"/>
      <w:numFmt w:val="lowerRoman"/>
      <w:lvlText w:val="%6."/>
      <w:lvlJc w:val="right"/>
      <w:pPr>
        <w:ind w:left="3600" w:hanging="180"/>
      </w:pPr>
    </w:lvl>
    <w:lvl w:ilvl="6" w:tplc="0419000F" w:tentative="1">
      <w:start w:val="1"/>
      <w:numFmt w:val="decimal"/>
      <w:lvlText w:val="%7."/>
      <w:lvlJc w:val="left"/>
      <w:pPr>
        <w:ind w:left="4320" w:hanging="360"/>
      </w:pPr>
    </w:lvl>
    <w:lvl w:ilvl="7" w:tplc="04190019" w:tentative="1">
      <w:start w:val="1"/>
      <w:numFmt w:val="lowerLetter"/>
      <w:lvlText w:val="%8."/>
      <w:lvlJc w:val="left"/>
      <w:pPr>
        <w:ind w:left="5040" w:hanging="360"/>
      </w:pPr>
    </w:lvl>
    <w:lvl w:ilvl="8" w:tplc="0419001B" w:tentative="1">
      <w:start w:val="1"/>
      <w:numFmt w:val="lowerRoman"/>
      <w:lvlText w:val="%9."/>
      <w:lvlJc w:val="right"/>
      <w:pPr>
        <w:ind w:left="5760" w:hanging="180"/>
      </w:pPr>
    </w:lvl>
  </w:abstractNum>
  <w:abstractNum w:abstractNumId="1" w15:restartNumberingAfterBreak="0">
    <w:nsid w:val="0B393ADA"/>
    <w:multiLevelType w:val="hybridMultilevel"/>
    <w:tmpl w:val="5AE8CB16"/>
    <w:lvl w:ilvl="0" w:tplc="08AAC134">
      <w:start w:val="1"/>
      <w:numFmt w:val="lowerLetter"/>
      <w:lvlText w:val="%1)"/>
      <w:lvlJc w:val="left"/>
      <w:pPr>
        <w:ind w:left="135" w:hanging="495"/>
      </w:pPr>
      <w:rPr>
        <w:rFonts w:hint="default"/>
      </w:rPr>
    </w:lvl>
    <w:lvl w:ilvl="1" w:tplc="04190019" w:tentative="1">
      <w:start w:val="1"/>
      <w:numFmt w:val="lowerLetter"/>
      <w:lvlText w:val="%2."/>
      <w:lvlJc w:val="left"/>
      <w:pPr>
        <w:ind w:left="720" w:hanging="360"/>
      </w:pPr>
    </w:lvl>
    <w:lvl w:ilvl="2" w:tplc="0419001B" w:tentative="1">
      <w:start w:val="1"/>
      <w:numFmt w:val="lowerRoman"/>
      <w:lvlText w:val="%3."/>
      <w:lvlJc w:val="right"/>
      <w:pPr>
        <w:ind w:left="1440" w:hanging="180"/>
      </w:pPr>
    </w:lvl>
    <w:lvl w:ilvl="3" w:tplc="0419000F" w:tentative="1">
      <w:start w:val="1"/>
      <w:numFmt w:val="decimal"/>
      <w:lvlText w:val="%4."/>
      <w:lvlJc w:val="left"/>
      <w:pPr>
        <w:ind w:left="2160" w:hanging="360"/>
      </w:pPr>
    </w:lvl>
    <w:lvl w:ilvl="4" w:tplc="04190019" w:tentative="1">
      <w:start w:val="1"/>
      <w:numFmt w:val="lowerLetter"/>
      <w:lvlText w:val="%5."/>
      <w:lvlJc w:val="left"/>
      <w:pPr>
        <w:ind w:left="2880" w:hanging="360"/>
      </w:pPr>
    </w:lvl>
    <w:lvl w:ilvl="5" w:tplc="0419001B" w:tentative="1">
      <w:start w:val="1"/>
      <w:numFmt w:val="lowerRoman"/>
      <w:lvlText w:val="%6."/>
      <w:lvlJc w:val="right"/>
      <w:pPr>
        <w:ind w:left="3600" w:hanging="180"/>
      </w:pPr>
    </w:lvl>
    <w:lvl w:ilvl="6" w:tplc="0419000F" w:tentative="1">
      <w:start w:val="1"/>
      <w:numFmt w:val="decimal"/>
      <w:lvlText w:val="%7."/>
      <w:lvlJc w:val="left"/>
      <w:pPr>
        <w:ind w:left="4320" w:hanging="360"/>
      </w:pPr>
    </w:lvl>
    <w:lvl w:ilvl="7" w:tplc="04190019" w:tentative="1">
      <w:start w:val="1"/>
      <w:numFmt w:val="lowerLetter"/>
      <w:lvlText w:val="%8."/>
      <w:lvlJc w:val="left"/>
      <w:pPr>
        <w:ind w:left="5040" w:hanging="360"/>
      </w:pPr>
    </w:lvl>
    <w:lvl w:ilvl="8" w:tplc="0419001B" w:tentative="1">
      <w:start w:val="1"/>
      <w:numFmt w:val="lowerRoman"/>
      <w:lvlText w:val="%9."/>
      <w:lvlJc w:val="right"/>
      <w:pPr>
        <w:ind w:left="5760" w:hanging="180"/>
      </w:pPr>
    </w:lvl>
  </w:abstractNum>
  <w:abstractNum w:abstractNumId="2" w15:restartNumberingAfterBreak="0">
    <w:nsid w:val="104D0048"/>
    <w:multiLevelType w:val="hybridMultilevel"/>
    <w:tmpl w:val="593CB1EC"/>
    <w:lvl w:ilvl="0" w:tplc="04190019">
      <w:start w:val="1"/>
      <w:numFmt w:val="lowerLetter"/>
      <w:lvlText w:val="%1."/>
      <w:lvlJc w:val="left"/>
      <w:pPr>
        <w:ind w:left="720" w:hanging="360"/>
      </w:pPr>
    </w:lvl>
    <w:lvl w:ilvl="1" w:tplc="04190019" w:tentative="1">
      <w:start w:val="1"/>
      <w:numFmt w:val="lowerLetter"/>
      <w:lvlText w:val="%2."/>
      <w:lvlJc w:val="left"/>
      <w:pPr>
        <w:ind w:left="1440" w:hanging="360"/>
      </w:pPr>
    </w:lvl>
    <w:lvl w:ilvl="2" w:tplc="0419001B" w:tentative="1">
      <w:start w:val="1"/>
      <w:numFmt w:val="lowerRoman"/>
      <w:lvlText w:val="%3."/>
      <w:lvlJc w:val="right"/>
      <w:pPr>
        <w:ind w:left="2160" w:hanging="180"/>
      </w:pPr>
    </w:lvl>
    <w:lvl w:ilvl="3" w:tplc="0419000F" w:tentative="1">
      <w:start w:val="1"/>
      <w:numFmt w:val="decimal"/>
      <w:lvlText w:val="%4."/>
      <w:lvlJc w:val="left"/>
      <w:pPr>
        <w:ind w:left="2880" w:hanging="360"/>
      </w:pPr>
    </w:lvl>
    <w:lvl w:ilvl="4" w:tplc="04190019" w:tentative="1">
      <w:start w:val="1"/>
      <w:numFmt w:val="lowerLetter"/>
      <w:lvlText w:val="%5."/>
      <w:lvlJc w:val="left"/>
      <w:pPr>
        <w:ind w:left="3600" w:hanging="360"/>
      </w:pPr>
    </w:lvl>
    <w:lvl w:ilvl="5" w:tplc="0419001B" w:tentative="1">
      <w:start w:val="1"/>
      <w:numFmt w:val="lowerRoman"/>
      <w:lvlText w:val="%6."/>
      <w:lvlJc w:val="right"/>
      <w:pPr>
        <w:ind w:left="4320" w:hanging="180"/>
      </w:pPr>
    </w:lvl>
    <w:lvl w:ilvl="6" w:tplc="0419000F" w:tentative="1">
      <w:start w:val="1"/>
      <w:numFmt w:val="decimal"/>
      <w:lvlText w:val="%7."/>
      <w:lvlJc w:val="left"/>
      <w:pPr>
        <w:ind w:left="5040" w:hanging="360"/>
      </w:pPr>
    </w:lvl>
    <w:lvl w:ilvl="7" w:tplc="04190019" w:tentative="1">
      <w:start w:val="1"/>
      <w:numFmt w:val="lowerLetter"/>
      <w:lvlText w:val="%8."/>
      <w:lvlJc w:val="left"/>
      <w:pPr>
        <w:ind w:left="5760" w:hanging="360"/>
      </w:pPr>
    </w:lvl>
    <w:lvl w:ilvl="8" w:tplc="0419001B" w:tentative="1">
      <w:start w:val="1"/>
      <w:numFmt w:val="lowerRoman"/>
      <w:lvlText w:val="%9."/>
      <w:lvlJc w:val="right"/>
      <w:pPr>
        <w:ind w:left="6480" w:hanging="180"/>
      </w:pPr>
    </w:lvl>
  </w:abstractNum>
  <w:abstractNum w:abstractNumId="3" w15:restartNumberingAfterBreak="0">
    <w:nsid w:val="114C489D"/>
    <w:multiLevelType w:val="hybridMultilevel"/>
    <w:tmpl w:val="23BC65B4"/>
    <w:lvl w:ilvl="0" w:tplc="1F3A35F4">
      <w:start w:val="1"/>
      <w:numFmt w:val="lowerRoman"/>
      <w:lvlText w:val="(%1)"/>
      <w:lvlJc w:val="left"/>
      <w:pPr>
        <w:ind w:left="1080" w:hanging="720"/>
      </w:pPr>
      <w:rPr>
        <w:rFonts w:hint="default"/>
      </w:rPr>
    </w:lvl>
    <w:lvl w:ilvl="1" w:tplc="04190019" w:tentative="1">
      <w:start w:val="1"/>
      <w:numFmt w:val="lowerLetter"/>
      <w:lvlText w:val="%2."/>
      <w:lvlJc w:val="left"/>
      <w:pPr>
        <w:ind w:left="1440" w:hanging="360"/>
      </w:pPr>
    </w:lvl>
    <w:lvl w:ilvl="2" w:tplc="0419001B" w:tentative="1">
      <w:start w:val="1"/>
      <w:numFmt w:val="lowerRoman"/>
      <w:lvlText w:val="%3."/>
      <w:lvlJc w:val="right"/>
      <w:pPr>
        <w:ind w:left="2160" w:hanging="180"/>
      </w:pPr>
    </w:lvl>
    <w:lvl w:ilvl="3" w:tplc="0419000F" w:tentative="1">
      <w:start w:val="1"/>
      <w:numFmt w:val="decimal"/>
      <w:lvlText w:val="%4."/>
      <w:lvlJc w:val="left"/>
      <w:pPr>
        <w:ind w:left="2880" w:hanging="360"/>
      </w:pPr>
    </w:lvl>
    <w:lvl w:ilvl="4" w:tplc="04190019" w:tentative="1">
      <w:start w:val="1"/>
      <w:numFmt w:val="lowerLetter"/>
      <w:lvlText w:val="%5."/>
      <w:lvlJc w:val="left"/>
      <w:pPr>
        <w:ind w:left="3600" w:hanging="360"/>
      </w:pPr>
    </w:lvl>
    <w:lvl w:ilvl="5" w:tplc="0419001B" w:tentative="1">
      <w:start w:val="1"/>
      <w:numFmt w:val="lowerRoman"/>
      <w:lvlText w:val="%6."/>
      <w:lvlJc w:val="right"/>
      <w:pPr>
        <w:ind w:left="4320" w:hanging="180"/>
      </w:pPr>
    </w:lvl>
    <w:lvl w:ilvl="6" w:tplc="0419000F" w:tentative="1">
      <w:start w:val="1"/>
      <w:numFmt w:val="decimal"/>
      <w:lvlText w:val="%7."/>
      <w:lvlJc w:val="left"/>
      <w:pPr>
        <w:ind w:left="5040" w:hanging="360"/>
      </w:pPr>
    </w:lvl>
    <w:lvl w:ilvl="7" w:tplc="04190019" w:tentative="1">
      <w:start w:val="1"/>
      <w:numFmt w:val="lowerLetter"/>
      <w:lvlText w:val="%8."/>
      <w:lvlJc w:val="left"/>
      <w:pPr>
        <w:ind w:left="5760" w:hanging="360"/>
      </w:pPr>
    </w:lvl>
    <w:lvl w:ilvl="8" w:tplc="0419001B" w:tentative="1">
      <w:start w:val="1"/>
      <w:numFmt w:val="lowerRoman"/>
      <w:lvlText w:val="%9."/>
      <w:lvlJc w:val="right"/>
      <w:pPr>
        <w:ind w:left="6480" w:hanging="180"/>
      </w:pPr>
    </w:lvl>
  </w:abstractNum>
  <w:abstractNum w:abstractNumId="4" w15:restartNumberingAfterBreak="0">
    <w:nsid w:val="12A8585D"/>
    <w:multiLevelType w:val="hybridMultilevel"/>
    <w:tmpl w:val="C038D07C"/>
    <w:lvl w:ilvl="0" w:tplc="741AA5B0">
      <w:start w:val="1"/>
      <w:numFmt w:val="lowerLetter"/>
      <w:lvlText w:val="(%1)"/>
      <w:lvlJc w:val="left"/>
      <w:pPr>
        <w:ind w:left="75" w:hanging="435"/>
      </w:pPr>
      <w:rPr>
        <w:rFonts w:hint="default"/>
      </w:rPr>
    </w:lvl>
    <w:lvl w:ilvl="1" w:tplc="04190019" w:tentative="1">
      <w:start w:val="1"/>
      <w:numFmt w:val="lowerLetter"/>
      <w:lvlText w:val="%2."/>
      <w:lvlJc w:val="left"/>
      <w:pPr>
        <w:ind w:left="720" w:hanging="360"/>
      </w:pPr>
    </w:lvl>
    <w:lvl w:ilvl="2" w:tplc="0419001B" w:tentative="1">
      <w:start w:val="1"/>
      <w:numFmt w:val="lowerRoman"/>
      <w:lvlText w:val="%3."/>
      <w:lvlJc w:val="right"/>
      <w:pPr>
        <w:ind w:left="1440" w:hanging="180"/>
      </w:pPr>
    </w:lvl>
    <w:lvl w:ilvl="3" w:tplc="0419000F" w:tentative="1">
      <w:start w:val="1"/>
      <w:numFmt w:val="decimal"/>
      <w:lvlText w:val="%4."/>
      <w:lvlJc w:val="left"/>
      <w:pPr>
        <w:ind w:left="2160" w:hanging="360"/>
      </w:pPr>
    </w:lvl>
    <w:lvl w:ilvl="4" w:tplc="04190019" w:tentative="1">
      <w:start w:val="1"/>
      <w:numFmt w:val="lowerLetter"/>
      <w:lvlText w:val="%5."/>
      <w:lvlJc w:val="left"/>
      <w:pPr>
        <w:ind w:left="2880" w:hanging="360"/>
      </w:pPr>
    </w:lvl>
    <w:lvl w:ilvl="5" w:tplc="0419001B" w:tentative="1">
      <w:start w:val="1"/>
      <w:numFmt w:val="lowerRoman"/>
      <w:lvlText w:val="%6."/>
      <w:lvlJc w:val="right"/>
      <w:pPr>
        <w:ind w:left="3600" w:hanging="180"/>
      </w:pPr>
    </w:lvl>
    <w:lvl w:ilvl="6" w:tplc="0419000F" w:tentative="1">
      <w:start w:val="1"/>
      <w:numFmt w:val="decimal"/>
      <w:lvlText w:val="%7."/>
      <w:lvlJc w:val="left"/>
      <w:pPr>
        <w:ind w:left="4320" w:hanging="360"/>
      </w:pPr>
    </w:lvl>
    <w:lvl w:ilvl="7" w:tplc="04190019" w:tentative="1">
      <w:start w:val="1"/>
      <w:numFmt w:val="lowerLetter"/>
      <w:lvlText w:val="%8."/>
      <w:lvlJc w:val="left"/>
      <w:pPr>
        <w:ind w:left="5040" w:hanging="360"/>
      </w:pPr>
    </w:lvl>
    <w:lvl w:ilvl="8" w:tplc="0419001B" w:tentative="1">
      <w:start w:val="1"/>
      <w:numFmt w:val="lowerRoman"/>
      <w:lvlText w:val="%9."/>
      <w:lvlJc w:val="right"/>
      <w:pPr>
        <w:ind w:left="5760" w:hanging="180"/>
      </w:pPr>
    </w:lvl>
  </w:abstractNum>
  <w:abstractNum w:abstractNumId="5" w15:restartNumberingAfterBreak="0">
    <w:nsid w:val="1AB95483"/>
    <w:multiLevelType w:val="hybridMultilevel"/>
    <w:tmpl w:val="D8408870"/>
    <w:lvl w:ilvl="0" w:tplc="04190019">
      <w:start w:val="1"/>
      <w:numFmt w:val="lowerLetter"/>
      <w:lvlText w:val="%1."/>
      <w:lvlJc w:val="left"/>
      <w:pPr>
        <w:ind w:left="720" w:hanging="360"/>
      </w:pPr>
    </w:lvl>
    <w:lvl w:ilvl="1" w:tplc="04190019" w:tentative="1">
      <w:start w:val="1"/>
      <w:numFmt w:val="lowerLetter"/>
      <w:lvlText w:val="%2."/>
      <w:lvlJc w:val="left"/>
      <w:pPr>
        <w:ind w:left="1440" w:hanging="360"/>
      </w:pPr>
    </w:lvl>
    <w:lvl w:ilvl="2" w:tplc="0419001B" w:tentative="1">
      <w:start w:val="1"/>
      <w:numFmt w:val="lowerRoman"/>
      <w:lvlText w:val="%3."/>
      <w:lvlJc w:val="right"/>
      <w:pPr>
        <w:ind w:left="2160" w:hanging="180"/>
      </w:pPr>
    </w:lvl>
    <w:lvl w:ilvl="3" w:tplc="0419000F" w:tentative="1">
      <w:start w:val="1"/>
      <w:numFmt w:val="decimal"/>
      <w:lvlText w:val="%4."/>
      <w:lvlJc w:val="left"/>
      <w:pPr>
        <w:ind w:left="2880" w:hanging="360"/>
      </w:pPr>
    </w:lvl>
    <w:lvl w:ilvl="4" w:tplc="04190019" w:tentative="1">
      <w:start w:val="1"/>
      <w:numFmt w:val="lowerLetter"/>
      <w:lvlText w:val="%5."/>
      <w:lvlJc w:val="left"/>
      <w:pPr>
        <w:ind w:left="3600" w:hanging="360"/>
      </w:pPr>
    </w:lvl>
    <w:lvl w:ilvl="5" w:tplc="0419001B" w:tentative="1">
      <w:start w:val="1"/>
      <w:numFmt w:val="lowerRoman"/>
      <w:lvlText w:val="%6."/>
      <w:lvlJc w:val="right"/>
      <w:pPr>
        <w:ind w:left="4320" w:hanging="180"/>
      </w:pPr>
    </w:lvl>
    <w:lvl w:ilvl="6" w:tplc="0419000F" w:tentative="1">
      <w:start w:val="1"/>
      <w:numFmt w:val="decimal"/>
      <w:lvlText w:val="%7."/>
      <w:lvlJc w:val="left"/>
      <w:pPr>
        <w:ind w:left="5040" w:hanging="360"/>
      </w:pPr>
    </w:lvl>
    <w:lvl w:ilvl="7" w:tplc="04190019" w:tentative="1">
      <w:start w:val="1"/>
      <w:numFmt w:val="lowerLetter"/>
      <w:lvlText w:val="%8."/>
      <w:lvlJc w:val="left"/>
      <w:pPr>
        <w:ind w:left="5760" w:hanging="360"/>
      </w:pPr>
    </w:lvl>
    <w:lvl w:ilvl="8" w:tplc="0419001B" w:tentative="1">
      <w:start w:val="1"/>
      <w:numFmt w:val="lowerRoman"/>
      <w:lvlText w:val="%9."/>
      <w:lvlJc w:val="right"/>
      <w:pPr>
        <w:ind w:left="6480" w:hanging="180"/>
      </w:pPr>
    </w:lvl>
  </w:abstractNum>
  <w:abstractNum w:abstractNumId="6" w15:restartNumberingAfterBreak="0">
    <w:nsid w:val="1B151CFF"/>
    <w:multiLevelType w:val="hybridMultilevel"/>
    <w:tmpl w:val="D5C2172C"/>
    <w:lvl w:ilvl="0" w:tplc="710E9454">
      <w:start w:val="1"/>
      <w:numFmt w:val="decimal"/>
      <w:lvlText w:val="%1."/>
      <w:lvlJc w:val="left"/>
      <w:pPr>
        <w:ind w:left="720" w:hanging="360"/>
      </w:pPr>
      <w:rPr>
        <w:rFonts w:hint="default"/>
        <w:b w:val="0"/>
      </w:rPr>
    </w:lvl>
    <w:lvl w:ilvl="1" w:tplc="9F087F52">
      <w:start w:val="1"/>
      <w:numFmt w:val="lowerLetter"/>
      <w:lvlText w:val="(%2)"/>
      <w:lvlJc w:val="left"/>
      <w:pPr>
        <w:ind w:left="1635" w:hanging="555"/>
      </w:pPr>
      <w:rPr>
        <w:rFonts w:hint="default"/>
      </w:rPr>
    </w:lvl>
    <w:lvl w:ilvl="2" w:tplc="0419001B" w:tentative="1">
      <w:start w:val="1"/>
      <w:numFmt w:val="lowerRoman"/>
      <w:lvlText w:val="%3."/>
      <w:lvlJc w:val="right"/>
      <w:pPr>
        <w:ind w:left="2160" w:hanging="180"/>
      </w:pPr>
    </w:lvl>
    <w:lvl w:ilvl="3" w:tplc="0419000F" w:tentative="1">
      <w:start w:val="1"/>
      <w:numFmt w:val="decimal"/>
      <w:lvlText w:val="%4."/>
      <w:lvlJc w:val="left"/>
      <w:pPr>
        <w:ind w:left="2880" w:hanging="360"/>
      </w:pPr>
    </w:lvl>
    <w:lvl w:ilvl="4" w:tplc="04190019" w:tentative="1">
      <w:start w:val="1"/>
      <w:numFmt w:val="lowerLetter"/>
      <w:lvlText w:val="%5."/>
      <w:lvlJc w:val="left"/>
      <w:pPr>
        <w:ind w:left="3600" w:hanging="360"/>
      </w:pPr>
    </w:lvl>
    <w:lvl w:ilvl="5" w:tplc="0419001B" w:tentative="1">
      <w:start w:val="1"/>
      <w:numFmt w:val="lowerRoman"/>
      <w:lvlText w:val="%6."/>
      <w:lvlJc w:val="right"/>
      <w:pPr>
        <w:ind w:left="4320" w:hanging="180"/>
      </w:pPr>
    </w:lvl>
    <w:lvl w:ilvl="6" w:tplc="0419000F" w:tentative="1">
      <w:start w:val="1"/>
      <w:numFmt w:val="decimal"/>
      <w:lvlText w:val="%7."/>
      <w:lvlJc w:val="left"/>
      <w:pPr>
        <w:ind w:left="5040" w:hanging="360"/>
      </w:pPr>
    </w:lvl>
    <w:lvl w:ilvl="7" w:tplc="04190019" w:tentative="1">
      <w:start w:val="1"/>
      <w:numFmt w:val="lowerLetter"/>
      <w:lvlText w:val="%8."/>
      <w:lvlJc w:val="left"/>
      <w:pPr>
        <w:ind w:left="5760" w:hanging="360"/>
      </w:pPr>
    </w:lvl>
    <w:lvl w:ilvl="8" w:tplc="0419001B" w:tentative="1">
      <w:start w:val="1"/>
      <w:numFmt w:val="lowerRoman"/>
      <w:lvlText w:val="%9."/>
      <w:lvlJc w:val="right"/>
      <w:pPr>
        <w:ind w:left="6480" w:hanging="180"/>
      </w:pPr>
    </w:lvl>
  </w:abstractNum>
  <w:abstractNum w:abstractNumId="7" w15:restartNumberingAfterBreak="0">
    <w:nsid w:val="1C825912"/>
    <w:multiLevelType w:val="hybridMultilevel"/>
    <w:tmpl w:val="86EA6474"/>
    <w:lvl w:ilvl="0" w:tplc="0419001B">
      <w:start w:val="1"/>
      <w:numFmt w:val="lowerRoman"/>
      <w:lvlText w:val="%1."/>
      <w:lvlJc w:val="right"/>
      <w:pPr>
        <w:ind w:left="1800" w:hanging="360"/>
      </w:pPr>
    </w:lvl>
    <w:lvl w:ilvl="1" w:tplc="04190019" w:tentative="1">
      <w:start w:val="1"/>
      <w:numFmt w:val="lowerLetter"/>
      <w:lvlText w:val="%2."/>
      <w:lvlJc w:val="left"/>
      <w:pPr>
        <w:ind w:left="2520" w:hanging="360"/>
      </w:pPr>
    </w:lvl>
    <w:lvl w:ilvl="2" w:tplc="0419001B" w:tentative="1">
      <w:start w:val="1"/>
      <w:numFmt w:val="lowerRoman"/>
      <w:lvlText w:val="%3."/>
      <w:lvlJc w:val="right"/>
      <w:pPr>
        <w:ind w:left="3240" w:hanging="180"/>
      </w:pPr>
    </w:lvl>
    <w:lvl w:ilvl="3" w:tplc="0419000F" w:tentative="1">
      <w:start w:val="1"/>
      <w:numFmt w:val="decimal"/>
      <w:lvlText w:val="%4."/>
      <w:lvlJc w:val="left"/>
      <w:pPr>
        <w:ind w:left="3960" w:hanging="360"/>
      </w:pPr>
    </w:lvl>
    <w:lvl w:ilvl="4" w:tplc="04190019" w:tentative="1">
      <w:start w:val="1"/>
      <w:numFmt w:val="lowerLetter"/>
      <w:lvlText w:val="%5."/>
      <w:lvlJc w:val="left"/>
      <w:pPr>
        <w:ind w:left="4680" w:hanging="360"/>
      </w:pPr>
    </w:lvl>
    <w:lvl w:ilvl="5" w:tplc="0419001B" w:tentative="1">
      <w:start w:val="1"/>
      <w:numFmt w:val="lowerRoman"/>
      <w:lvlText w:val="%6."/>
      <w:lvlJc w:val="right"/>
      <w:pPr>
        <w:ind w:left="5400" w:hanging="180"/>
      </w:pPr>
    </w:lvl>
    <w:lvl w:ilvl="6" w:tplc="0419000F" w:tentative="1">
      <w:start w:val="1"/>
      <w:numFmt w:val="decimal"/>
      <w:lvlText w:val="%7."/>
      <w:lvlJc w:val="left"/>
      <w:pPr>
        <w:ind w:left="6120" w:hanging="360"/>
      </w:pPr>
    </w:lvl>
    <w:lvl w:ilvl="7" w:tplc="04190019" w:tentative="1">
      <w:start w:val="1"/>
      <w:numFmt w:val="lowerLetter"/>
      <w:lvlText w:val="%8."/>
      <w:lvlJc w:val="left"/>
      <w:pPr>
        <w:ind w:left="6840" w:hanging="360"/>
      </w:pPr>
    </w:lvl>
    <w:lvl w:ilvl="8" w:tplc="0419001B" w:tentative="1">
      <w:start w:val="1"/>
      <w:numFmt w:val="lowerRoman"/>
      <w:lvlText w:val="%9."/>
      <w:lvlJc w:val="right"/>
      <w:pPr>
        <w:ind w:left="7560" w:hanging="180"/>
      </w:pPr>
    </w:lvl>
  </w:abstractNum>
  <w:abstractNum w:abstractNumId="8" w15:restartNumberingAfterBreak="0">
    <w:nsid w:val="24562855"/>
    <w:multiLevelType w:val="hybridMultilevel"/>
    <w:tmpl w:val="E22C66B0"/>
    <w:lvl w:ilvl="0" w:tplc="04190019">
      <w:start w:val="1"/>
      <w:numFmt w:val="lowerLetter"/>
      <w:lvlText w:val="%1."/>
      <w:lvlJc w:val="left"/>
      <w:pPr>
        <w:ind w:left="720" w:hanging="360"/>
      </w:pPr>
    </w:lvl>
    <w:lvl w:ilvl="1" w:tplc="04190019" w:tentative="1">
      <w:start w:val="1"/>
      <w:numFmt w:val="lowerLetter"/>
      <w:lvlText w:val="%2."/>
      <w:lvlJc w:val="left"/>
      <w:pPr>
        <w:ind w:left="1440" w:hanging="360"/>
      </w:pPr>
    </w:lvl>
    <w:lvl w:ilvl="2" w:tplc="0419001B" w:tentative="1">
      <w:start w:val="1"/>
      <w:numFmt w:val="lowerRoman"/>
      <w:lvlText w:val="%3."/>
      <w:lvlJc w:val="right"/>
      <w:pPr>
        <w:ind w:left="2160" w:hanging="180"/>
      </w:pPr>
    </w:lvl>
    <w:lvl w:ilvl="3" w:tplc="0419000F" w:tentative="1">
      <w:start w:val="1"/>
      <w:numFmt w:val="decimal"/>
      <w:lvlText w:val="%4."/>
      <w:lvlJc w:val="left"/>
      <w:pPr>
        <w:ind w:left="2880" w:hanging="360"/>
      </w:pPr>
    </w:lvl>
    <w:lvl w:ilvl="4" w:tplc="04190019" w:tentative="1">
      <w:start w:val="1"/>
      <w:numFmt w:val="lowerLetter"/>
      <w:lvlText w:val="%5."/>
      <w:lvlJc w:val="left"/>
      <w:pPr>
        <w:ind w:left="3600" w:hanging="360"/>
      </w:pPr>
    </w:lvl>
    <w:lvl w:ilvl="5" w:tplc="0419001B" w:tentative="1">
      <w:start w:val="1"/>
      <w:numFmt w:val="lowerRoman"/>
      <w:lvlText w:val="%6."/>
      <w:lvlJc w:val="right"/>
      <w:pPr>
        <w:ind w:left="4320" w:hanging="180"/>
      </w:pPr>
    </w:lvl>
    <w:lvl w:ilvl="6" w:tplc="0419000F" w:tentative="1">
      <w:start w:val="1"/>
      <w:numFmt w:val="decimal"/>
      <w:lvlText w:val="%7."/>
      <w:lvlJc w:val="left"/>
      <w:pPr>
        <w:ind w:left="5040" w:hanging="360"/>
      </w:pPr>
    </w:lvl>
    <w:lvl w:ilvl="7" w:tplc="04190019" w:tentative="1">
      <w:start w:val="1"/>
      <w:numFmt w:val="lowerLetter"/>
      <w:lvlText w:val="%8."/>
      <w:lvlJc w:val="left"/>
      <w:pPr>
        <w:ind w:left="5760" w:hanging="360"/>
      </w:pPr>
    </w:lvl>
    <w:lvl w:ilvl="8" w:tplc="0419001B" w:tentative="1">
      <w:start w:val="1"/>
      <w:numFmt w:val="lowerRoman"/>
      <w:lvlText w:val="%9."/>
      <w:lvlJc w:val="right"/>
      <w:pPr>
        <w:ind w:left="6480" w:hanging="180"/>
      </w:pPr>
    </w:lvl>
  </w:abstractNum>
  <w:abstractNum w:abstractNumId="9" w15:restartNumberingAfterBreak="0">
    <w:nsid w:val="297D698F"/>
    <w:multiLevelType w:val="hybridMultilevel"/>
    <w:tmpl w:val="7098E6CE"/>
    <w:lvl w:ilvl="0" w:tplc="E92CF8AC">
      <w:start w:val="1"/>
      <w:numFmt w:val="lowerRoman"/>
      <w:lvlText w:val="(%1)"/>
      <w:lvlJc w:val="left"/>
      <w:pPr>
        <w:ind w:left="360" w:hanging="720"/>
      </w:pPr>
      <w:rPr>
        <w:rFonts w:hint="default"/>
      </w:rPr>
    </w:lvl>
    <w:lvl w:ilvl="1" w:tplc="04190019" w:tentative="1">
      <w:start w:val="1"/>
      <w:numFmt w:val="lowerLetter"/>
      <w:lvlText w:val="%2."/>
      <w:lvlJc w:val="left"/>
      <w:pPr>
        <w:ind w:left="720" w:hanging="360"/>
      </w:pPr>
    </w:lvl>
    <w:lvl w:ilvl="2" w:tplc="0419001B" w:tentative="1">
      <w:start w:val="1"/>
      <w:numFmt w:val="lowerRoman"/>
      <w:lvlText w:val="%3."/>
      <w:lvlJc w:val="right"/>
      <w:pPr>
        <w:ind w:left="1440" w:hanging="180"/>
      </w:pPr>
    </w:lvl>
    <w:lvl w:ilvl="3" w:tplc="0419000F" w:tentative="1">
      <w:start w:val="1"/>
      <w:numFmt w:val="decimal"/>
      <w:lvlText w:val="%4."/>
      <w:lvlJc w:val="left"/>
      <w:pPr>
        <w:ind w:left="2160" w:hanging="360"/>
      </w:pPr>
    </w:lvl>
    <w:lvl w:ilvl="4" w:tplc="04190019" w:tentative="1">
      <w:start w:val="1"/>
      <w:numFmt w:val="lowerLetter"/>
      <w:lvlText w:val="%5."/>
      <w:lvlJc w:val="left"/>
      <w:pPr>
        <w:ind w:left="2880" w:hanging="360"/>
      </w:pPr>
    </w:lvl>
    <w:lvl w:ilvl="5" w:tplc="0419001B" w:tentative="1">
      <w:start w:val="1"/>
      <w:numFmt w:val="lowerRoman"/>
      <w:lvlText w:val="%6."/>
      <w:lvlJc w:val="right"/>
      <w:pPr>
        <w:ind w:left="3600" w:hanging="180"/>
      </w:pPr>
    </w:lvl>
    <w:lvl w:ilvl="6" w:tplc="0419000F" w:tentative="1">
      <w:start w:val="1"/>
      <w:numFmt w:val="decimal"/>
      <w:lvlText w:val="%7."/>
      <w:lvlJc w:val="left"/>
      <w:pPr>
        <w:ind w:left="4320" w:hanging="360"/>
      </w:pPr>
    </w:lvl>
    <w:lvl w:ilvl="7" w:tplc="04190019" w:tentative="1">
      <w:start w:val="1"/>
      <w:numFmt w:val="lowerLetter"/>
      <w:lvlText w:val="%8."/>
      <w:lvlJc w:val="left"/>
      <w:pPr>
        <w:ind w:left="5040" w:hanging="360"/>
      </w:pPr>
    </w:lvl>
    <w:lvl w:ilvl="8" w:tplc="0419001B" w:tentative="1">
      <w:start w:val="1"/>
      <w:numFmt w:val="lowerRoman"/>
      <w:lvlText w:val="%9."/>
      <w:lvlJc w:val="right"/>
      <w:pPr>
        <w:ind w:left="5760" w:hanging="180"/>
      </w:pPr>
    </w:lvl>
  </w:abstractNum>
  <w:abstractNum w:abstractNumId="10" w15:restartNumberingAfterBreak="0">
    <w:nsid w:val="2EAF36E4"/>
    <w:multiLevelType w:val="hybridMultilevel"/>
    <w:tmpl w:val="DECCDB4E"/>
    <w:lvl w:ilvl="0" w:tplc="04190019">
      <w:start w:val="1"/>
      <w:numFmt w:val="lowerLetter"/>
      <w:lvlText w:val="%1."/>
      <w:lvlJc w:val="left"/>
      <w:pPr>
        <w:ind w:left="360" w:hanging="360"/>
      </w:pPr>
    </w:lvl>
    <w:lvl w:ilvl="1" w:tplc="04190019">
      <w:start w:val="1"/>
      <w:numFmt w:val="lowerLetter"/>
      <w:lvlText w:val="%2."/>
      <w:lvlJc w:val="left"/>
      <w:pPr>
        <w:ind w:left="1080" w:hanging="360"/>
      </w:pPr>
    </w:lvl>
    <w:lvl w:ilvl="2" w:tplc="0419001B" w:tentative="1">
      <w:start w:val="1"/>
      <w:numFmt w:val="lowerRoman"/>
      <w:lvlText w:val="%3."/>
      <w:lvlJc w:val="right"/>
      <w:pPr>
        <w:ind w:left="1800" w:hanging="180"/>
      </w:pPr>
    </w:lvl>
    <w:lvl w:ilvl="3" w:tplc="0419000F" w:tentative="1">
      <w:start w:val="1"/>
      <w:numFmt w:val="decimal"/>
      <w:lvlText w:val="%4."/>
      <w:lvlJc w:val="left"/>
      <w:pPr>
        <w:ind w:left="2520" w:hanging="360"/>
      </w:pPr>
    </w:lvl>
    <w:lvl w:ilvl="4" w:tplc="04190019" w:tentative="1">
      <w:start w:val="1"/>
      <w:numFmt w:val="lowerLetter"/>
      <w:lvlText w:val="%5."/>
      <w:lvlJc w:val="left"/>
      <w:pPr>
        <w:ind w:left="3240" w:hanging="360"/>
      </w:pPr>
    </w:lvl>
    <w:lvl w:ilvl="5" w:tplc="0419001B" w:tentative="1">
      <w:start w:val="1"/>
      <w:numFmt w:val="lowerRoman"/>
      <w:lvlText w:val="%6."/>
      <w:lvlJc w:val="right"/>
      <w:pPr>
        <w:ind w:left="3960" w:hanging="180"/>
      </w:pPr>
    </w:lvl>
    <w:lvl w:ilvl="6" w:tplc="0419000F" w:tentative="1">
      <w:start w:val="1"/>
      <w:numFmt w:val="decimal"/>
      <w:lvlText w:val="%7."/>
      <w:lvlJc w:val="left"/>
      <w:pPr>
        <w:ind w:left="4680" w:hanging="360"/>
      </w:pPr>
    </w:lvl>
    <w:lvl w:ilvl="7" w:tplc="04190019" w:tentative="1">
      <w:start w:val="1"/>
      <w:numFmt w:val="lowerLetter"/>
      <w:lvlText w:val="%8."/>
      <w:lvlJc w:val="left"/>
      <w:pPr>
        <w:ind w:left="5400" w:hanging="360"/>
      </w:pPr>
    </w:lvl>
    <w:lvl w:ilvl="8" w:tplc="0419001B" w:tentative="1">
      <w:start w:val="1"/>
      <w:numFmt w:val="lowerRoman"/>
      <w:lvlText w:val="%9."/>
      <w:lvlJc w:val="right"/>
      <w:pPr>
        <w:ind w:left="6120" w:hanging="180"/>
      </w:pPr>
    </w:lvl>
  </w:abstractNum>
  <w:abstractNum w:abstractNumId="11" w15:restartNumberingAfterBreak="0">
    <w:nsid w:val="32CA2D26"/>
    <w:multiLevelType w:val="hybridMultilevel"/>
    <w:tmpl w:val="908A9F2E"/>
    <w:lvl w:ilvl="0" w:tplc="04190019">
      <w:start w:val="1"/>
      <w:numFmt w:val="lowerLetter"/>
      <w:lvlText w:val="%1."/>
      <w:lvlJc w:val="left"/>
      <w:pPr>
        <w:ind w:left="360" w:hanging="360"/>
      </w:pPr>
    </w:lvl>
    <w:lvl w:ilvl="1" w:tplc="04190019">
      <w:start w:val="1"/>
      <w:numFmt w:val="lowerLetter"/>
      <w:lvlText w:val="%2."/>
      <w:lvlJc w:val="left"/>
      <w:pPr>
        <w:ind w:left="1080" w:hanging="360"/>
      </w:pPr>
    </w:lvl>
    <w:lvl w:ilvl="2" w:tplc="0419001B" w:tentative="1">
      <w:start w:val="1"/>
      <w:numFmt w:val="lowerRoman"/>
      <w:lvlText w:val="%3."/>
      <w:lvlJc w:val="right"/>
      <w:pPr>
        <w:ind w:left="1800" w:hanging="180"/>
      </w:pPr>
    </w:lvl>
    <w:lvl w:ilvl="3" w:tplc="0419000F" w:tentative="1">
      <w:start w:val="1"/>
      <w:numFmt w:val="decimal"/>
      <w:lvlText w:val="%4."/>
      <w:lvlJc w:val="left"/>
      <w:pPr>
        <w:ind w:left="2520" w:hanging="360"/>
      </w:pPr>
    </w:lvl>
    <w:lvl w:ilvl="4" w:tplc="04190019" w:tentative="1">
      <w:start w:val="1"/>
      <w:numFmt w:val="lowerLetter"/>
      <w:lvlText w:val="%5."/>
      <w:lvlJc w:val="left"/>
      <w:pPr>
        <w:ind w:left="3240" w:hanging="360"/>
      </w:pPr>
    </w:lvl>
    <w:lvl w:ilvl="5" w:tplc="0419001B" w:tentative="1">
      <w:start w:val="1"/>
      <w:numFmt w:val="lowerRoman"/>
      <w:lvlText w:val="%6."/>
      <w:lvlJc w:val="right"/>
      <w:pPr>
        <w:ind w:left="3960" w:hanging="180"/>
      </w:pPr>
    </w:lvl>
    <w:lvl w:ilvl="6" w:tplc="0419000F" w:tentative="1">
      <w:start w:val="1"/>
      <w:numFmt w:val="decimal"/>
      <w:lvlText w:val="%7."/>
      <w:lvlJc w:val="left"/>
      <w:pPr>
        <w:ind w:left="4680" w:hanging="360"/>
      </w:pPr>
    </w:lvl>
    <w:lvl w:ilvl="7" w:tplc="04190019" w:tentative="1">
      <w:start w:val="1"/>
      <w:numFmt w:val="lowerLetter"/>
      <w:lvlText w:val="%8."/>
      <w:lvlJc w:val="left"/>
      <w:pPr>
        <w:ind w:left="5400" w:hanging="360"/>
      </w:pPr>
    </w:lvl>
    <w:lvl w:ilvl="8" w:tplc="0419001B" w:tentative="1">
      <w:start w:val="1"/>
      <w:numFmt w:val="lowerRoman"/>
      <w:lvlText w:val="%9."/>
      <w:lvlJc w:val="right"/>
      <w:pPr>
        <w:ind w:left="6120" w:hanging="180"/>
      </w:pPr>
    </w:lvl>
  </w:abstractNum>
  <w:abstractNum w:abstractNumId="12" w15:restartNumberingAfterBreak="0">
    <w:nsid w:val="33741B28"/>
    <w:multiLevelType w:val="hybridMultilevel"/>
    <w:tmpl w:val="1F9031AE"/>
    <w:lvl w:ilvl="0" w:tplc="0419000F">
      <w:start w:val="1"/>
      <w:numFmt w:val="decimal"/>
      <w:lvlText w:val="%1."/>
      <w:lvlJc w:val="left"/>
      <w:pPr>
        <w:ind w:left="720" w:hanging="360"/>
      </w:pPr>
    </w:lvl>
    <w:lvl w:ilvl="1" w:tplc="04190019" w:tentative="1">
      <w:start w:val="1"/>
      <w:numFmt w:val="lowerLetter"/>
      <w:lvlText w:val="%2."/>
      <w:lvlJc w:val="left"/>
      <w:pPr>
        <w:ind w:left="1440" w:hanging="360"/>
      </w:pPr>
    </w:lvl>
    <w:lvl w:ilvl="2" w:tplc="0419001B" w:tentative="1">
      <w:start w:val="1"/>
      <w:numFmt w:val="lowerRoman"/>
      <w:lvlText w:val="%3."/>
      <w:lvlJc w:val="right"/>
      <w:pPr>
        <w:ind w:left="2160" w:hanging="180"/>
      </w:pPr>
    </w:lvl>
    <w:lvl w:ilvl="3" w:tplc="0419000F" w:tentative="1">
      <w:start w:val="1"/>
      <w:numFmt w:val="decimal"/>
      <w:lvlText w:val="%4."/>
      <w:lvlJc w:val="left"/>
      <w:pPr>
        <w:ind w:left="2880" w:hanging="360"/>
      </w:pPr>
    </w:lvl>
    <w:lvl w:ilvl="4" w:tplc="04190019" w:tentative="1">
      <w:start w:val="1"/>
      <w:numFmt w:val="lowerLetter"/>
      <w:lvlText w:val="%5."/>
      <w:lvlJc w:val="left"/>
      <w:pPr>
        <w:ind w:left="3600" w:hanging="360"/>
      </w:pPr>
    </w:lvl>
    <w:lvl w:ilvl="5" w:tplc="0419001B" w:tentative="1">
      <w:start w:val="1"/>
      <w:numFmt w:val="lowerRoman"/>
      <w:lvlText w:val="%6."/>
      <w:lvlJc w:val="right"/>
      <w:pPr>
        <w:ind w:left="4320" w:hanging="180"/>
      </w:pPr>
    </w:lvl>
    <w:lvl w:ilvl="6" w:tplc="0419000F" w:tentative="1">
      <w:start w:val="1"/>
      <w:numFmt w:val="decimal"/>
      <w:lvlText w:val="%7."/>
      <w:lvlJc w:val="left"/>
      <w:pPr>
        <w:ind w:left="5040" w:hanging="360"/>
      </w:pPr>
    </w:lvl>
    <w:lvl w:ilvl="7" w:tplc="04190019" w:tentative="1">
      <w:start w:val="1"/>
      <w:numFmt w:val="lowerLetter"/>
      <w:lvlText w:val="%8."/>
      <w:lvlJc w:val="left"/>
      <w:pPr>
        <w:ind w:left="5760" w:hanging="360"/>
      </w:pPr>
    </w:lvl>
    <w:lvl w:ilvl="8" w:tplc="0419001B" w:tentative="1">
      <w:start w:val="1"/>
      <w:numFmt w:val="lowerRoman"/>
      <w:lvlText w:val="%9."/>
      <w:lvlJc w:val="right"/>
      <w:pPr>
        <w:ind w:left="6480" w:hanging="180"/>
      </w:pPr>
    </w:lvl>
  </w:abstractNum>
  <w:abstractNum w:abstractNumId="13" w15:restartNumberingAfterBreak="0">
    <w:nsid w:val="3C46045C"/>
    <w:multiLevelType w:val="hybridMultilevel"/>
    <w:tmpl w:val="2EF84478"/>
    <w:lvl w:ilvl="0" w:tplc="04190019">
      <w:start w:val="1"/>
      <w:numFmt w:val="lowerLetter"/>
      <w:lvlText w:val="%1."/>
      <w:lvlJc w:val="left"/>
      <w:pPr>
        <w:ind w:left="1080" w:hanging="360"/>
      </w:pPr>
    </w:lvl>
    <w:lvl w:ilvl="1" w:tplc="04190019" w:tentative="1">
      <w:start w:val="1"/>
      <w:numFmt w:val="lowerLetter"/>
      <w:lvlText w:val="%2."/>
      <w:lvlJc w:val="left"/>
      <w:pPr>
        <w:ind w:left="1800" w:hanging="360"/>
      </w:pPr>
    </w:lvl>
    <w:lvl w:ilvl="2" w:tplc="0419001B" w:tentative="1">
      <w:start w:val="1"/>
      <w:numFmt w:val="lowerRoman"/>
      <w:lvlText w:val="%3."/>
      <w:lvlJc w:val="right"/>
      <w:pPr>
        <w:ind w:left="2520" w:hanging="180"/>
      </w:pPr>
    </w:lvl>
    <w:lvl w:ilvl="3" w:tplc="0419000F" w:tentative="1">
      <w:start w:val="1"/>
      <w:numFmt w:val="decimal"/>
      <w:lvlText w:val="%4."/>
      <w:lvlJc w:val="left"/>
      <w:pPr>
        <w:ind w:left="3240" w:hanging="360"/>
      </w:pPr>
    </w:lvl>
    <w:lvl w:ilvl="4" w:tplc="04190019" w:tentative="1">
      <w:start w:val="1"/>
      <w:numFmt w:val="lowerLetter"/>
      <w:lvlText w:val="%5."/>
      <w:lvlJc w:val="left"/>
      <w:pPr>
        <w:ind w:left="3960" w:hanging="360"/>
      </w:pPr>
    </w:lvl>
    <w:lvl w:ilvl="5" w:tplc="0419001B" w:tentative="1">
      <w:start w:val="1"/>
      <w:numFmt w:val="lowerRoman"/>
      <w:lvlText w:val="%6."/>
      <w:lvlJc w:val="right"/>
      <w:pPr>
        <w:ind w:left="4680" w:hanging="180"/>
      </w:pPr>
    </w:lvl>
    <w:lvl w:ilvl="6" w:tplc="0419000F" w:tentative="1">
      <w:start w:val="1"/>
      <w:numFmt w:val="decimal"/>
      <w:lvlText w:val="%7."/>
      <w:lvlJc w:val="left"/>
      <w:pPr>
        <w:ind w:left="5400" w:hanging="360"/>
      </w:pPr>
    </w:lvl>
    <w:lvl w:ilvl="7" w:tplc="04190019" w:tentative="1">
      <w:start w:val="1"/>
      <w:numFmt w:val="lowerLetter"/>
      <w:lvlText w:val="%8."/>
      <w:lvlJc w:val="left"/>
      <w:pPr>
        <w:ind w:left="6120" w:hanging="360"/>
      </w:pPr>
    </w:lvl>
    <w:lvl w:ilvl="8" w:tplc="0419001B" w:tentative="1">
      <w:start w:val="1"/>
      <w:numFmt w:val="lowerRoman"/>
      <w:lvlText w:val="%9."/>
      <w:lvlJc w:val="right"/>
      <w:pPr>
        <w:ind w:left="6840" w:hanging="180"/>
      </w:pPr>
    </w:lvl>
  </w:abstractNum>
  <w:abstractNum w:abstractNumId="14" w15:restartNumberingAfterBreak="0">
    <w:nsid w:val="40802DEC"/>
    <w:multiLevelType w:val="hybridMultilevel"/>
    <w:tmpl w:val="C45ED722"/>
    <w:lvl w:ilvl="0" w:tplc="0419001B">
      <w:start w:val="1"/>
      <w:numFmt w:val="lowerRoman"/>
      <w:lvlText w:val="%1."/>
      <w:lvlJc w:val="right"/>
      <w:pPr>
        <w:ind w:left="1440" w:hanging="360"/>
      </w:pPr>
    </w:lvl>
    <w:lvl w:ilvl="1" w:tplc="04190019" w:tentative="1">
      <w:start w:val="1"/>
      <w:numFmt w:val="lowerLetter"/>
      <w:lvlText w:val="%2."/>
      <w:lvlJc w:val="left"/>
      <w:pPr>
        <w:ind w:left="2160" w:hanging="360"/>
      </w:pPr>
    </w:lvl>
    <w:lvl w:ilvl="2" w:tplc="0419001B" w:tentative="1">
      <w:start w:val="1"/>
      <w:numFmt w:val="lowerRoman"/>
      <w:lvlText w:val="%3."/>
      <w:lvlJc w:val="right"/>
      <w:pPr>
        <w:ind w:left="2880" w:hanging="180"/>
      </w:pPr>
    </w:lvl>
    <w:lvl w:ilvl="3" w:tplc="0419000F" w:tentative="1">
      <w:start w:val="1"/>
      <w:numFmt w:val="decimal"/>
      <w:lvlText w:val="%4."/>
      <w:lvlJc w:val="left"/>
      <w:pPr>
        <w:ind w:left="3600" w:hanging="360"/>
      </w:pPr>
    </w:lvl>
    <w:lvl w:ilvl="4" w:tplc="04190019" w:tentative="1">
      <w:start w:val="1"/>
      <w:numFmt w:val="lowerLetter"/>
      <w:lvlText w:val="%5."/>
      <w:lvlJc w:val="left"/>
      <w:pPr>
        <w:ind w:left="4320" w:hanging="360"/>
      </w:pPr>
    </w:lvl>
    <w:lvl w:ilvl="5" w:tplc="0419001B" w:tentative="1">
      <w:start w:val="1"/>
      <w:numFmt w:val="lowerRoman"/>
      <w:lvlText w:val="%6."/>
      <w:lvlJc w:val="right"/>
      <w:pPr>
        <w:ind w:left="5040" w:hanging="180"/>
      </w:pPr>
    </w:lvl>
    <w:lvl w:ilvl="6" w:tplc="0419000F" w:tentative="1">
      <w:start w:val="1"/>
      <w:numFmt w:val="decimal"/>
      <w:lvlText w:val="%7."/>
      <w:lvlJc w:val="left"/>
      <w:pPr>
        <w:ind w:left="5760" w:hanging="360"/>
      </w:pPr>
    </w:lvl>
    <w:lvl w:ilvl="7" w:tplc="04190019" w:tentative="1">
      <w:start w:val="1"/>
      <w:numFmt w:val="lowerLetter"/>
      <w:lvlText w:val="%8."/>
      <w:lvlJc w:val="left"/>
      <w:pPr>
        <w:ind w:left="6480" w:hanging="360"/>
      </w:pPr>
    </w:lvl>
    <w:lvl w:ilvl="8" w:tplc="0419001B" w:tentative="1">
      <w:start w:val="1"/>
      <w:numFmt w:val="lowerRoman"/>
      <w:lvlText w:val="%9."/>
      <w:lvlJc w:val="right"/>
      <w:pPr>
        <w:ind w:left="7200" w:hanging="180"/>
      </w:pPr>
    </w:lvl>
  </w:abstractNum>
  <w:abstractNum w:abstractNumId="15" w15:restartNumberingAfterBreak="0">
    <w:nsid w:val="4EFD7ECE"/>
    <w:multiLevelType w:val="hybridMultilevel"/>
    <w:tmpl w:val="C706D492"/>
    <w:lvl w:ilvl="0" w:tplc="59B0062A">
      <w:start w:val="1"/>
      <w:numFmt w:val="lowerLetter"/>
      <w:lvlText w:val="(%1)"/>
      <w:lvlJc w:val="left"/>
      <w:pPr>
        <w:ind w:left="75" w:hanging="435"/>
      </w:pPr>
      <w:rPr>
        <w:rFonts w:hint="default"/>
      </w:rPr>
    </w:lvl>
    <w:lvl w:ilvl="1" w:tplc="04190019" w:tentative="1">
      <w:start w:val="1"/>
      <w:numFmt w:val="lowerLetter"/>
      <w:lvlText w:val="%2."/>
      <w:lvlJc w:val="left"/>
      <w:pPr>
        <w:ind w:left="720" w:hanging="360"/>
      </w:pPr>
    </w:lvl>
    <w:lvl w:ilvl="2" w:tplc="0419001B" w:tentative="1">
      <w:start w:val="1"/>
      <w:numFmt w:val="lowerRoman"/>
      <w:lvlText w:val="%3."/>
      <w:lvlJc w:val="right"/>
      <w:pPr>
        <w:ind w:left="1440" w:hanging="180"/>
      </w:pPr>
    </w:lvl>
    <w:lvl w:ilvl="3" w:tplc="0419000F" w:tentative="1">
      <w:start w:val="1"/>
      <w:numFmt w:val="decimal"/>
      <w:lvlText w:val="%4."/>
      <w:lvlJc w:val="left"/>
      <w:pPr>
        <w:ind w:left="2160" w:hanging="360"/>
      </w:pPr>
    </w:lvl>
    <w:lvl w:ilvl="4" w:tplc="04190019" w:tentative="1">
      <w:start w:val="1"/>
      <w:numFmt w:val="lowerLetter"/>
      <w:lvlText w:val="%5."/>
      <w:lvlJc w:val="left"/>
      <w:pPr>
        <w:ind w:left="2880" w:hanging="360"/>
      </w:pPr>
    </w:lvl>
    <w:lvl w:ilvl="5" w:tplc="0419001B" w:tentative="1">
      <w:start w:val="1"/>
      <w:numFmt w:val="lowerRoman"/>
      <w:lvlText w:val="%6."/>
      <w:lvlJc w:val="right"/>
      <w:pPr>
        <w:ind w:left="3600" w:hanging="180"/>
      </w:pPr>
    </w:lvl>
    <w:lvl w:ilvl="6" w:tplc="0419000F" w:tentative="1">
      <w:start w:val="1"/>
      <w:numFmt w:val="decimal"/>
      <w:lvlText w:val="%7."/>
      <w:lvlJc w:val="left"/>
      <w:pPr>
        <w:ind w:left="4320" w:hanging="360"/>
      </w:pPr>
    </w:lvl>
    <w:lvl w:ilvl="7" w:tplc="04190019" w:tentative="1">
      <w:start w:val="1"/>
      <w:numFmt w:val="lowerLetter"/>
      <w:lvlText w:val="%8."/>
      <w:lvlJc w:val="left"/>
      <w:pPr>
        <w:ind w:left="5040" w:hanging="360"/>
      </w:pPr>
    </w:lvl>
    <w:lvl w:ilvl="8" w:tplc="0419001B" w:tentative="1">
      <w:start w:val="1"/>
      <w:numFmt w:val="lowerRoman"/>
      <w:lvlText w:val="%9."/>
      <w:lvlJc w:val="right"/>
      <w:pPr>
        <w:ind w:left="5760" w:hanging="180"/>
      </w:pPr>
    </w:lvl>
  </w:abstractNum>
  <w:abstractNum w:abstractNumId="16" w15:restartNumberingAfterBreak="0">
    <w:nsid w:val="57A35936"/>
    <w:multiLevelType w:val="hybridMultilevel"/>
    <w:tmpl w:val="4734E7AA"/>
    <w:lvl w:ilvl="0" w:tplc="710E9454">
      <w:start w:val="1"/>
      <w:numFmt w:val="decimal"/>
      <w:lvlText w:val="%1."/>
      <w:lvlJc w:val="left"/>
      <w:pPr>
        <w:ind w:left="720" w:hanging="360"/>
      </w:pPr>
      <w:rPr>
        <w:rFonts w:hint="default"/>
        <w:b w:val="0"/>
      </w:rPr>
    </w:lvl>
    <w:lvl w:ilvl="1" w:tplc="04190019" w:tentative="1">
      <w:start w:val="1"/>
      <w:numFmt w:val="lowerLetter"/>
      <w:lvlText w:val="%2."/>
      <w:lvlJc w:val="left"/>
      <w:pPr>
        <w:ind w:left="1440" w:hanging="360"/>
      </w:pPr>
    </w:lvl>
    <w:lvl w:ilvl="2" w:tplc="0419001B" w:tentative="1">
      <w:start w:val="1"/>
      <w:numFmt w:val="lowerRoman"/>
      <w:lvlText w:val="%3."/>
      <w:lvlJc w:val="right"/>
      <w:pPr>
        <w:ind w:left="2160" w:hanging="180"/>
      </w:pPr>
    </w:lvl>
    <w:lvl w:ilvl="3" w:tplc="0419000F" w:tentative="1">
      <w:start w:val="1"/>
      <w:numFmt w:val="decimal"/>
      <w:lvlText w:val="%4."/>
      <w:lvlJc w:val="left"/>
      <w:pPr>
        <w:ind w:left="2880" w:hanging="360"/>
      </w:pPr>
    </w:lvl>
    <w:lvl w:ilvl="4" w:tplc="04190019" w:tentative="1">
      <w:start w:val="1"/>
      <w:numFmt w:val="lowerLetter"/>
      <w:lvlText w:val="%5."/>
      <w:lvlJc w:val="left"/>
      <w:pPr>
        <w:ind w:left="3600" w:hanging="360"/>
      </w:pPr>
    </w:lvl>
    <w:lvl w:ilvl="5" w:tplc="0419001B" w:tentative="1">
      <w:start w:val="1"/>
      <w:numFmt w:val="lowerRoman"/>
      <w:lvlText w:val="%6."/>
      <w:lvlJc w:val="right"/>
      <w:pPr>
        <w:ind w:left="4320" w:hanging="180"/>
      </w:pPr>
    </w:lvl>
    <w:lvl w:ilvl="6" w:tplc="0419000F" w:tentative="1">
      <w:start w:val="1"/>
      <w:numFmt w:val="decimal"/>
      <w:lvlText w:val="%7."/>
      <w:lvlJc w:val="left"/>
      <w:pPr>
        <w:ind w:left="5040" w:hanging="360"/>
      </w:pPr>
    </w:lvl>
    <w:lvl w:ilvl="7" w:tplc="04190019" w:tentative="1">
      <w:start w:val="1"/>
      <w:numFmt w:val="lowerLetter"/>
      <w:lvlText w:val="%8."/>
      <w:lvlJc w:val="left"/>
      <w:pPr>
        <w:ind w:left="5760" w:hanging="360"/>
      </w:pPr>
    </w:lvl>
    <w:lvl w:ilvl="8" w:tplc="0419001B" w:tentative="1">
      <w:start w:val="1"/>
      <w:numFmt w:val="lowerRoman"/>
      <w:lvlText w:val="%9."/>
      <w:lvlJc w:val="right"/>
      <w:pPr>
        <w:ind w:left="6480" w:hanging="180"/>
      </w:pPr>
    </w:lvl>
  </w:abstractNum>
  <w:abstractNum w:abstractNumId="17" w15:restartNumberingAfterBreak="0">
    <w:nsid w:val="5A912A24"/>
    <w:multiLevelType w:val="hybridMultilevel"/>
    <w:tmpl w:val="E7C4FB78"/>
    <w:lvl w:ilvl="0" w:tplc="0419000F">
      <w:start w:val="1"/>
      <w:numFmt w:val="decimal"/>
      <w:lvlText w:val="%1."/>
      <w:lvlJc w:val="left"/>
      <w:pPr>
        <w:ind w:left="720" w:hanging="360"/>
      </w:pPr>
      <w:rPr>
        <w:rFonts w:hint="default"/>
      </w:rPr>
    </w:lvl>
    <w:lvl w:ilvl="1" w:tplc="04190019" w:tentative="1">
      <w:start w:val="1"/>
      <w:numFmt w:val="lowerLetter"/>
      <w:lvlText w:val="%2."/>
      <w:lvlJc w:val="left"/>
      <w:pPr>
        <w:ind w:left="1440" w:hanging="360"/>
      </w:pPr>
    </w:lvl>
    <w:lvl w:ilvl="2" w:tplc="0419001B" w:tentative="1">
      <w:start w:val="1"/>
      <w:numFmt w:val="lowerRoman"/>
      <w:lvlText w:val="%3."/>
      <w:lvlJc w:val="right"/>
      <w:pPr>
        <w:ind w:left="2160" w:hanging="180"/>
      </w:pPr>
    </w:lvl>
    <w:lvl w:ilvl="3" w:tplc="0419000F" w:tentative="1">
      <w:start w:val="1"/>
      <w:numFmt w:val="decimal"/>
      <w:lvlText w:val="%4."/>
      <w:lvlJc w:val="left"/>
      <w:pPr>
        <w:ind w:left="2880" w:hanging="360"/>
      </w:pPr>
    </w:lvl>
    <w:lvl w:ilvl="4" w:tplc="04190019" w:tentative="1">
      <w:start w:val="1"/>
      <w:numFmt w:val="lowerLetter"/>
      <w:lvlText w:val="%5."/>
      <w:lvlJc w:val="left"/>
      <w:pPr>
        <w:ind w:left="3600" w:hanging="360"/>
      </w:pPr>
    </w:lvl>
    <w:lvl w:ilvl="5" w:tplc="0419001B" w:tentative="1">
      <w:start w:val="1"/>
      <w:numFmt w:val="lowerRoman"/>
      <w:lvlText w:val="%6."/>
      <w:lvlJc w:val="right"/>
      <w:pPr>
        <w:ind w:left="4320" w:hanging="180"/>
      </w:pPr>
    </w:lvl>
    <w:lvl w:ilvl="6" w:tplc="0419000F" w:tentative="1">
      <w:start w:val="1"/>
      <w:numFmt w:val="decimal"/>
      <w:lvlText w:val="%7."/>
      <w:lvlJc w:val="left"/>
      <w:pPr>
        <w:ind w:left="5040" w:hanging="360"/>
      </w:pPr>
    </w:lvl>
    <w:lvl w:ilvl="7" w:tplc="04190019" w:tentative="1">
      <w:start w:val="1"/>
      <w:numFmt w:val="lowerLetter"/>
      <w:lvlText w:val="%8."/>
      <w:lvlJc w:val="left"/>
      <w:pPr>
        <w:ind w:left="5760" w:hanging="360"/>
      </w:pPr>
    </w:lvl>
    <w:lvl w:ilvl="8" w:tplc="0419001B" w:tentative="1">
      <w:start w:val="1"/>
      <w:numFmt w:val="lowerRoman"/>
      <w:lvlText w:val="%9."/>
      <w:lvlJc w:val="right"/>
      <w:pPr>
        <w:ind w:left="6480" w:hanging="180"/>
      </w:pPr>
    </w:lvl>
  </w:abstractNum>
  <w:abstractNum w:abstractNumId="18" w15:restartNumberingAfterBreak="0">
    <w:nsid w:val="5B39718A"/>
    <w:multiLevelType w:val="hybridMultilevel"/>
    <w:tmpl w:val="3664EECA"/>
    <w:lvl w:ilvl="0" w:tplc="0419001B">
      <w:start w:val="1"/>
      <w:numFmt w:val="lowerRoman"/>
      <w:lvlText w:val="%1."/>
      <w:lvlJc w:val="right"/>
      <w:pPr>
        <w:ind w:left="720" w:hanging="360"/>
      </w:pPr>
    </w:lvl>
    <w:lvl w:ilvl="1" w:tplc="04190019" w:tentative="1">
      <w:start w:val="1"/>
      <w:numFmt w:val="lowerLetter"/>
      <w:lvlText w:val="%2."/>
      <w:lvlJc w:val="left"/>
      <w:pPr>
        <w:ind w:left="1440" w:hanging="360"/>
      </w:pPr>
    </w:lvl>
    <w:lvl w:ilvl="2" w:tplc="0419001B" w:tentative="1">
      <w:start w:val="1"/>
      <w:numFmt w:val="lowerRoman"/>
      <w:lvlText w:val="%3."/>
      <w:lvlJc w:val="right"/>
      <w:pPr>
        <w:ind w:left="2160" w:hanging="180"/>
      </w:pPr>
    </w:lvl>
    <w:lvl w:ilvl="3" w:tplc="0419000F" w:tentative="1">
      <w:start w:val="1"/>
      <w:numFmt w:val="decimal"/>
      <w:lvlText w:val="%4."/>
      <w:lvlJc w:val="left"/>
      <w:pPr>
        <w:ind w:left="2880" w:hanging="360"/>
      </w:pPr>
    </w:lvl>
    <w:lvl w:ilvl="4" w:tplc="04190019" w:tentative="1">
      <w:start w:val="1"/>
      <w:numFmt w:val="lowerLetter"/>
      <w:lvlText w:val="%5."/>
      <w:lvlJc w:val="left"/>
      <w:pPr>
        <w:ind w:left="3600" w:hanging="360"/>
      </w:pPr>
    </w:lvl>
    <w:lvl w:ilvl="5" w:tplc="0419001B" w:tentative="1">
      <w:start w:val="1"/>
      <w:numFmt w:val="lowerRoman"/>
      <w:lvlText w:val="%6."/>
      <w:lvlJc w:val="right"/>
      <w:pPr>
        <w:ind w:left="4320" w:hanging="180"/>
      </w:pPr>
    </w:lvl>
    <w:lvl w:ilvl="6" w:tplc="0419000F" w:tentative="1">
      <w:start w:val="1"/>
      <w:numFmt w:val="decimal"/>
      <w:lvlText w:val="%7."/>
      <w:lvlJc w:val="left"/>
      <w:pPr>
        <w:ind w:left="5040" w:hanging="360"/>
      </w:pPr>
    </w:lvl>
    <w:lvl w:ilvl="7" w:tplc="04190019" w:tentative="1">
      <w:start w:val="1"/>
      <w:numFmt w:val="lowerLetter"/>
      <w:lvlText w:val="%8."/>
      <w:lvlJc w:val="left"/>
      <w:pPr>
        <w:ind w:left="5760" w:hanging="360"/>
      </w:pPr>
    </w:lvl>
    <w:lvl w:ilvl="8" w:tplc="0419001B" w:tentative="1">
      <w:start w:val="1"/>
      <w:numFmt w:val="lowerRoman"/>
      <w:lvlText w:val="%9."/>
      <w:lvlJc w:val="right"/>
      <w:pPr>
        <w:ind w:left="6480" w:hanging="180"/>
      </w:pPr>
    </w:lvl>
  </w:abstractNum>
  <w:abstractNum w:abstractNumId="19" w15:restartNumberingAfterBreak="0">
    <w:nsid w:val="5C9D3ACA"/>
    <w:multiLevelType w:val="hybridMultilevel"/>
    <w:tmpl w:val="2D6E233C"/>
    <w:lvl w:ilvl="0" w:tplc="0419000F">
      <w:start w:val="1"/>
      <w:numFmt w:val="decimal"/>
      <w:lvlText w:val="%1."/>
      <w:lvlJc w:val="left"/>
      <w:pPr>
        <w:ind w:left="720" w:hanging="360"/>
      </w:pPr>
    </w:lvl>
    <w:lvl w:ilvl="1" w:tplc="04190019" w:tentative="1">
      <w:start w:val="1"/>
      <w:numFmt w:val="lowerLetter"/>
      <w:lvlText w:val="%2."/>
      <w:lvlJc w:val="left"/>
      <w:pPr>
        <w:ind w:left="1440" w:hanging="360"/>
      </w:pPr>
    </w:lvl>
    <w:lvl w:ilvl="2" w:tplc="0419001B" w:tentative="1">
      <w:start w:val="1"/>
      <w:numFmt w:val="lowerRoman"/>
      <w:lvlText w:val="%3."/>
      <w:lvlJc w:val="right"/>
      <w:pPr>
        <w:ind w:left="2160" w:hanging="180"/>
      </w:pPr>
    </w:lvl>
    <w:lvl w:ilvl="3" w:tplc="0419000F" w:tentative="1">
      <w:start w:val="1"/>
      <w:numFmt w:val="decimal"/>
      <w:lvlText w:val="%4."/>
      <w:lvlJc w:val="left"/>
      <w:pPr>
        <w:ind w:left="2880" w:hanging="360"/>
      </w:pPr>
    </w:lvl>
    <w:lvl w:ilvl="4" w:tplc="04190019" w:tentative="1">
      <w:start w:val="1"/>
      <w:numFmt w:val="lowerLetter"/>
      <w:lvlText w:val="%5."/>
      <w:lvlJc w:val="left"/>
      <w:pPr>
        <w:ind w:left="3600" w:hanging="360"/>
      </w:pPr>
    </w:lvl>
    <w:lvl w:ilvl="5" w:tplc="0419001B" w:tentative="1">
      <w:start w:val="1"/>
      <w:numFmt w:val="lowerRoman"/>
      <w:lvlText w:val="%6."/>
      <w:lvlJc w:val="right"/>
      <w:pPr>
        <w:ind w:left="4320" w:hanging="180"/>
      </w:pPr>
    </w:lvl>
    <w:lvl w:ilvl="6" w:tplc="0419000F" w:tentative="1">
      <w:start w:val="1"/>
      <w:numFmt w:val="decimal"/>
      <w:lvlText w:val="%7."/>
      <w:lvlJc w:val="left"/>
      <w:pPr>
        <w:ind w:left="5040" w:hanging="360"/>
      </w:pPr>
    </w:lvl>
    <w:lvl w:ilvl="7" w:tplc="04190019" w:tentative="1">
      <w:start w:val="1"/>
      <w:numFmt w:val="lowerLetter"/>
      <w:lvlText w:val="%8."/>
      <w:lvlJc w:val="left"/>
      <w:pPr>
        <w:ind w:left="5760" w:hanging="360"/>
      </w:pPr>
    </w:lvl>
    <w:lvl w:ilvl="8" w:tplc="0419001B" w:tentative="1">
      <w:start w:val="1"/>
      <w:numFmt w:val="lowerRoman"/>
      <w:lvlText w:val="%9."/>
      <w:lvlJc w:val="right"/>
      <w:pPr>
        <w:ind w:left="6480" w:hanging="180"/>
      </w:pPr>
    </w:lvl>
  </w:abstractNum>
  <w:abstractNum w:abstractNumId="20" w15:restartNumberingAfterBreak="0">
    <w:nsid w:val="6021218F"/>
    <w:multiLevelType w:val="hybridMultilevel"/>
    <w:tmpl w:val="323EBD74"/>
    <w:lvl w:ilvl="0" w:tplc="08AAC134">
      <w:start w:val="1"/>
      <w:numFmt w:val="lowerLetter"/>
      <w:lvlText w:val="%1)"/>
      <w:lvlJc w:val="left"/>
      <w:pPr>
        <w:ind w:left="135" w:hanging="495"/>
      </w:pPr>
      <w:rPr>
        <w:rFonts w:hint="default"/>
      </w:rPr>
    </w:lvl>
    <w:lvl w:ilvl="1" w:tplc="04190019" w:tentative="1">
      <w:start w:val="1"/>
      <w:numFmt w:val="lowerLetter"/>
      <w:lvlText w:val="%2."/>
      <w:lvlJc w:val="left"/>
      <w:pPr>
        <w:ind w:left="1440" w:hanging="360"/>
      </w:pPr>
    </w:lvl>
    <w:lvl w:ilvl="2" w:tplc="0419001B" w:tentative="1">
      <w:start w:val="1"/>
      <w:numFmt w:val="lowerRoman"/>
      <w:lvlText w:val="%3."/>
      <w:lvlJc w:val="right"/>
      <w:pPr>
        <w:ind w:left="2160" w:hanging="180"/>
      </w:pPr>
    </w:lvl>
    <w:lvl w:ilvl="3" w:tplc="0419000F" w:tentative="1">
      <w:start w:val="1"/>
      <w:numFmt w:val="decimal"/>
      <w:lvlText w:val="%4."/>
      <w:lvlJc w:val="left"/>
      <w:pPr>
        <w:ind w:left="2880" w:hanging="360"/>
      </w:pPr>
    </w:lvl>
    <w:lvl w:ilvl="4" w:tplc="04190019" w:tentative="1">
      <w:start w:val="1"/>
      <w:numFmt w:val="lowerLetter"/>
      <w:lvlText w:val="%5."/>
      <w:lvlJc w:val="left"/>
      <w:pPr>
        <w:ind w:left="3600" w:hanging="360"/>
      </w:pPr>
    </w:lvl>
    <w:lvl w:ilvl="5" w:tplc="0419001B" w:tentative="1">
      <w:start w:val="1"/>
      <w:numFmt w:val="lowerRoman"/>
      <w:lvlText w:val="%6."/>
      <w:lvlJc w:val="right"/>
      <w:pPr>
        <w:ind w:left="4320" w:hanging="180"/>
      </w:pPr>
    </w:lvl>
    <w:lvl w:ilvl="6" w:tplc="0419000F" w:tentative="1">
      <w:start w:val="1"/>
      <w:numFmt w:val="decimal"/>
      <w:lvlText w:val="%7."/>
      <w:lvlJc w:val="left"/>
      <w:pPr>
        <w:ind w:left="5040" w:hanging="360"/>
      </w:pPr>
    </w:lvl>
    <w:lvl w:ilvl="7" w:tplc="04190019" w:tentative="1">
      <w:start w:val="1"/>
      <w:numFmt w:val="lowerLetter"/>
      <w:lvlText w:val="%8."/>
      <w:lvlJc w:val="left"/>
      <w:pPr>
        <w:ind w:left="5760" w:hanging="360"/>
      </w:pPr>
    </w:lvl>
    <w:lvl w:ilvl="8" w:tplc="0419001B" w:tentative="1">
      <w:start w:val="1"/>
      <w:numFmt w:val="lowerRoman"/>
      <w:lvlText w:val="%9."/>
      <w:lvlJc w:val="right"/>
      <w:pPr>
        <w:ind w:left="6480" w:hanging="180"/>
      </w:pPr>
    </w:lvl>
  </w:abstractNum>
  <w:abstractNum w:abstractNumId="21" w15:restartNumberingAfterBreak="0">
    <w:nsid w:val="61181CA6"/>
    <w:multiLevelType w:val="hybridMultilevel"/>
    <w:tmpl w:val="09A675AC"/>
    <w:lvl w:ilvl="0" w:tplc="04190019">
      <w:start w:val="1"/>
      <w:numFmt w:val="lowerLetter"/>
      <w:lvlText w:val="%1."/>
      <w:lvlJc w:val="left"/>
      <w:pPr>
        <w:ind w:left="1080" w:hanging="360"/>
      </w:pPr>
    </w:lvl>
    <w:lvl w:ilvl="1" w:tplc="04190019" w:tentative="1">
      <w:start w:val="1"/>
      <w:numFmt w:val="lowerLetter"/>
      <w:lvlText w:val="%2."/>
      <w:lvlJc w:val="left"/>
      <w:pPr>
        <w:ind w:left="1800" w:hanging="360"/>
      </w:pPr>
    </w:lvl>
    <w:lvl w:ilvl="2" w:tplc="0419001B" w:tentative="1">
      <w:start w:val="1"/>
      <w:numFmt w:val="lowerRoman"/>
      <w:lvlText w:val="%3."/>
      <w:lvlJc w:val="right"/>
      <w:pPr>
        <w:ind w:left="2520" w:hanging="180"/>
      </w:pPr>
    </w:lvl>
    <w:lvl w:ilvl="3" w:tplc="0419000F" w:tentative="1">
      <w:start w:val="1"/>
      <w:numFmt w:val="decimal"/>
      <w:lvlText w:val="%4."/>
      <w:lvlJc w:val="left"/>
      <w:pPr>
        <w:ind w:left="3240" w:hanging="360"/>
      </w:pPr>
    </w:lvl>
    <w:lvl w:ilvl="4" w:tplc="04190019" w:tentative="1">
      <w:start w:val="1"/>
      <w:numFmt w:val="lowerLetter"/>
      <w:lvlText w:val="%5."/>
      <w:lvlJc w:val="left"/>
      <w:pPr>
        <w:ind w:left="3960" w:hanging="360"/>
      </w:pPr>
    </w:lvl>
    <w:lvl w:ilvl="5" w:tplc="0419001B" w:tentative="1">
      <w:start w:val="1"/>
      <w:numFmt w:val="lowerRoman"/>
      <w:lvlText w:val="%6."/>
      <w:lvlJc w:val="right"/>
      <w:pPr>
        <w:ind w:left="4680" w:hanging="180"/>
      </w:pPr>
    </w:lvl>
    <w:lvl w:ilvl="6" w:tplc="0419000F" w:tentative="1">
      <w:start w:val="1"/>
      <w:numFmt w:val="decimal"/>
      <w:lvlText w:val="%7."/>
      <w:lvlJc w:val="left"/>
      <w:pPr>
        <w:ind w:left="5400" w:hanging="360"/>
      </w:pPr>
    </w:lvl>
    <w:lvl w:ilvl="7" w:tplc="04190019" w:tentative="1">
      <w:start w:val="1"/>
      <w:numFmt w:val="lowerLetter"/>
      <w:lvlText w:val="%8."/>
      <w:lvlJc w:val="left"/>
      <w:pPr>
        <w:ind w:left="6120" w:hanging="360"/>
      </w:pPr>
    </w:lvl>
    <w:lvl w:ilvl="8" w:tplc="0419001B" w:tentative="1">
      <w:start w:val="1"/>
      <w:numFmt w:val="lowerRoman"/>
      <w:lvlText w:val="%9."/>
      <w:lvlJc w:val="right"/>
      <w:pPr>
        <w:ind w:left="6840" w:hanging="180"/>
      </w:pPr>
    </w:lvl>
  </w:abstractNum>
  <w:abstractNum w:abstractNumId="22" w15:restartNumberingAfterBreak="0">
    <w:nsid w:val="633061DC"/>
    <w:multiLevelType w:val="hybridMultilevel"/>
    <w:tmpl w:val="2E94334C"/>
    <w:lvl w:ilvl="0" w:tplc="04190019">
      <w:start w:val="1"/>
      <w:numFmt w:val="lowerLetter"/>
      <w:lvlText w:val="%1."/>
      <w:lvlJc w:val="left"/>
      <w:pPr>
        <w:ind w:left="1080" w:hanging="360"/>
      </w:pPr>
    </w:lvl>
    <w:lvl w:ilvl="1" w:tplc="04190019" w:tentative="1">
      <w:start w:val="1"/>
      <w:numFmt w:val="lowerLetter"/>
      <w:lvlText w:val="%2."/>
      <w:lvlJc w:val="left"/>
      <w:pPr>
        <w:ind w:left="1800" w:hanging="360"/>
      </w:pPr>
    </w:lvl>
    <w:lvl w:ilvl="2" w:tplc="0419001B" w:tentative="1">
      <w:start w:val="1"/>
      <w:numFmt w:val="lowerRoman"/>
      <w:lvlText w:val="%3."/>
      <w:lvlJc w:val="right"/>
      <w:pPr>
        <w:ind w:left="2520" w:hanging="180"/>
      </w:pPr>
    </w:lvl>
    <w:lvl w:ilvl="3" w:tplc="0419000F" w:tentative="1">
      <w:start w:val="1"/>
      <w:numFmt w:val="decimal"/>
      <w:lvlText w:val="%4."/>
      <w:lvlJc w:val="left"/>
      <w:pPr>
        <w:ind w:left="3240" w:hanging="360"/>
      </w:pPr>
    </w:lvl>
    <w:lvl w:ilvl="4" w:tplc="04190019" w:tentative="1">
      <w:start w:val="1"/>
      <w:numFmt w:val="lowerLetter"/>
      <w:lvlText w:val="%5."/>
      <w:lvlJc w:val="left"/>
      <w:pPr>
        <w:ind w:left="3960" w:hanging="360"/>
      </w:pPr>
    </w:lvl>
    <w:lvl w:ilvl="5" w:tplc="0419001B" w:tentative="1">
      <w:start w:val="1"/>
      <w:numFmt w:val="lowerRoman"/>
      <w:lvlText w:val="%6."/>
      <w:lvlJc w:val="right"/>
      <w:pPr>
        <w:ind w:left="4680" w:hanging="180"/>
      </w:pPr>
    </w:lvl>
    <w:lvl w:ilvl="6" w:tplc="0419000F" w:tentative="1">
      <w:start w:val="1"/>
      <w:numFmt w:val="decimal"/>
      <w:lvlText w:val="%7."/>
      <w:lvlJc w:val="left"/>
      <w:pPr>
        <w:ind w:left="5400" w:hanging="360"/>
      </w:pPr>
    </w:lvl>
    <w:lvl w:ilvl="7" w:tplc="04190019" w:tentative="1">
      <w:start w:val="1"/>
      <w:numFmt w:val="lowerLetter"/>
      <w:lvlText w:val="%8."/>
      <w:lvlJc w:val="left"/>
      <w:pPr>
        <w:ind w:left="6120" w:hanging="360"/>
      </w:pPr>
    </w:lvl>
    <w:lvl w:ilvl="8" w:tplc="0419001B" w:tentative="1">
      <w:start w:val="1"/>
      <w:numFmt w:val="lowerRoman"/>
      <w:lvlText w:val="%9."/>
      <w:lvlJc w:val="right"/>
      <w:pPr>
        <w:ind w:left="6840" w:hanging="180"/>
      </w:pPr>
    </w:lvl>
  </w:abstractNum>
  <w:abstractNum w:abstractNumId="23" w15:restartNumberingAfterBreak="0">
    <w:nsid w:val="6D023A1C"/>
    <w:multiLevelType w:val="hybridMultilevel"/>
    <w:tmpl w:val="593CB1EC"/>
    <w:lvl w:ilvl="0" w:tplc="04190019">
      <w:start w:val="1"/>
      <w:numFmt w:val="lowerLetter"/>
      <w:lvlText w:val="%1."/>
      <w:lvlJc w:val="left"/>
      <w:pPr>
        <w:ind w:left="720" w:hanging="360"/>
      </w:pPr>
    </w:lvl>
    <w:lvl w:ilvl="1" w:tplc="04190019" w:tentative="1">
      <w:start w:val="1"/>
      <w:numFmt w:val="lowerLetter"/>
      <w:lvlText w:val="%2."/>
      <w:lvlJc w:val="left"/>
      <w:pPr>
        <w:ind w:left="1440" w:hanging="360"/>
      </w:pPr>
    </w:lvl>
    <w:lvl w:ilvl="2" w:tplc="0419001B" w:tentative="1">
      <w:start w:val="1"/>
      <w:numFmt w:val="lowerRoman"/>
      <w:lvlText w:val="%3."/>
      <w:lvlJc w:val="right"/>
      <w:pPr>
        <w:ind w:left="2160" w:hanging="180"/>
      </w:pPr>
    </w:lvl>
    <w:lvl w:ilvl="3" w:tplc="0419000F" w:tentative="1">
      <w:start w:val="1"/>
      <w:numFmt w:val="decimal"/>
      <w:lvlText w:val="%4."/>
      <w:lvlJc w:val="left"/>
      <w:pPr>
        <w:ind w:left="2880" w:hanging="360"/>
      </w:pPr>
    </w:lvl>
    <w:lvl w:ilvl="4" w:tplc="04190019" w:tentative="1">
      <w:start w:val="1"/>
      <w:numFmt w:val="lowerLetter"/>
      <w:lvlText w:val="%5."/>
      <w:lvlJc w:val="left"/>
      <w:pPr>
        <w:ind w:left="3600" w:hanging="360"/>
      </w:pPr>
    </w:lvl>
    <w:lvl w:ilvl="5" w:tplc="0419001B" w:tentative="1">
      <w:start w:val="1"/>
      <w:numFmt w:val="lowerRoman"/>
      <w:lvlText w:val="%6."/>
      <w:lvlJc w:val="right"/>
      <w:pPr>
        <w:ind w:left="4320" w:hanging="180"/>
      </w:pPr>
    </w:lvl>
    <w:lvl w:ilvl="6" w:tplc="0419000F" w:tentative="1">
      <w:start w:val="1"/>
      <w:numFmt w:val="decimal"/>
      <w:lvlText w:val="%7."/>
      <w:lvlJc w:val="left"/>
      <w:pPr>
        <w:ind w:left="5040" w:hanging="360"/>
      </w:pPr>
    </w:lvl>
    <w:lvl w:ilvl="7" w:tplc="04190019" w:tentative="1">
      <w:start w:val="1"/>
      <w:numFmt w:val="lowerLetter"/>
      <w:lvlText w:val="%8."/>
      <w:lvlJc w:val="left"/>
      <w:pPr>
        <w:ind w:left="5760" w:hanging="360"/>
      </w:pPr>
    </w:lvl>
    <w:lvl w:ilvl="8" w:tplc="0419001B" w:tentative="1">
      <w:start w:val="1"/>
      <w:numFmt w:val="lowerRoman"/>
      <w:lvlText w:val="%9."/>
      <w:lvlJc w:val="right"/>
      <w:pPr>
        <w:ind w:left="6480" w:hanging="180"/>
      </w:pPr>
    </w:lvl>
  </w:abstractNum>
  <w:abstractNum w:abstractNumId="24" w15:restartNumberingAfterBreak="0">
    <w:nsid w:val="705F2986"/>
    <w:multiLevelType w:val="hybridMultilevel"/>
    <w:tmpl w:val="7AC8DE44"/>
    <w:lvl w:ilvl="0" w:tplc="F8ECFC88">
      <w:start w:val="1"/>
      <w:numFmt w:val="lowerRoman"/>
      <w:lvlText w:val="(%1)"/>
      <w:lvlJc w:val="left"/>
      <w:pPr>
        <w:ind w:left="1080" w:hanging="720"/>
      </w:pPr>
      <w:rPr>
        <w:rFonts w:hint="default"/>
      </w:rPr>
    </w:lvl>
    <w:lvl w:ilvl="1" w:tplc="04190019" w:tentative="1">
      <w:start w:val="1"/>
      <w:numFmt w:val="lowerLetter"/>
      <w:lvlText w:val="%2."/>
      <w:lvlJc w:val="left"/>
      <w:pPr>
        <w:ind w:left="1440" w:hanging="360"/>
      </w:pPr>
    </w:lvl>
    <w:lvl w:ilvl="2" w:tplc="0419001B" w:tentative="1">
      <w:start w:val="1"/>
      <w:numFmt w:val="lowerRoman"/>
      <w:lvlText w:val="%3."/>
      <w:lvlJc w:val="right"/>
      <w:pPr>
        <w:ind w:left="2160" w:hanging="180"/>
      </w:pPr>
    </w:lvl>
    <w:lvl w:ilvl="3" w:tplc="0419000F" w:tentative="1">
      <w:start w:val="1"/>
      <w:numFmt w:val="decimal"/>
      <w:lvlText w:val="%4."/>
      <w:lvlJc w:val="left"/>
      <w:pPr>
        <w:ind w:left="2880" w:hanging="360"/>
      </w:pPr>
    </w:lvl>
    <w:lvl w:ilvl="4" w:tplc="04190019" w:tentative="1">
      <w:start w:val="1"/>
      <w:numFmt w:val="lowerLetter"/>
      <w:lvlText w:val="%5."/>
      <w:lvlJc w:val="left"/>
      <w:pPr>
        <w:ind w:left="3600" w:hanging="360"/>
      </w:pPr>
    </w:lvl>
    <w:lvl w:ilvl="5" w:tplc="0419001B" w:tentative="1">
      <w:start w:val="1"/>
      <w:numFmt w:val="lowerRoman"/>
      <w:lvlText w:val="%6."/>
      <w:lvlJc w:val="right"/>
      <w:pPr>
        <w:ind w:left="4320" w:hanging="180"/>
      </w:pPr>
    </w:lvl>
    <w:lvl w:ilvl="6" w:tplc="0419000F" w:tentative="1">
      <w:start w:val="1"/>
      <w:numFmt w:val="decimal"/>
      <w:lvlText w:val="%7."/>
      <w:lvlJc w:val="left"/>
      <w:pPr>
        <w:ind w:left="5040" w:hanging="360"/>
      </w:pPr>
    </w:lvl>
    <w:lvl w:ilvl="7" w:tplc="04190019" w:tentative="1">
      <w:start w:val="1"/>
      <w:numFmt w:val="lowerLetter"/>
      <w:lvlText w:val="%8."/>
      <w:lvlJc w:val="left"/>
      <w:pPr>
        <w:ind w:left="5760" w:hanging="360"/>
      </w:pPr>
    </w:lvl>
    <w:lvl w:ilvl="8" w:tplc="0419001B" w:tentative="1">
      <w:start w:val="1"/>
      <w:numFmt w:val="lowerRoman"/>
      <w:lvlText w:val="%9."/>
      <w:lvlJc w:val="right"/>
      <w:pPr>
        <w:ind w:left="6480" w:hanging="180"/>
      </w:pPr>
    </w:lvl>
  </w:abstractNum>
  <w:abstractNum w:abstractNumId="25" w15:restartNumberingAfterBreak="0">
    <w:nsid w:val="70930539"/>
    <w:multiLevelType w:val="hybridMultilevel"/>
    <w:tmpl w:val="09382A88"/>
    <w:lvl w:ilvl="0" w:tplc="04190019">
      <w:start w:val="1"/>
      <w:numFmt w:val="lowerLetter"/>
      <w:lvlText w:val="%1."/>
      <w:lvlJc w:val="left"/>
      <w:pPr>
        <w:ind w:left="720" w:hanging="360"/>
      </w:pPr>
    </w:lvl>
    <w:lvl w:ilvl="1" w:tplc="04190019" w:tentative="1">
      <w:start w:val="1"/>
      <w:numFmt w:val="lowerLetter"/>
      <w:lvlText w:val="%2."/>
      <w:lvlJc w:val="left"/>
      <w:pPr>
        <w:ind w:left="1440" w:hanging="360"/>
      </w:pPr>
    </w:lvl>
    <w:lvl w:ilvl="2" w:tplc="0419001B" w:tentative="1">
      <w:start w:val="1"/>
      <w:numFmt w:val="lowerRoman"/>
      <w:lvlText w:val="%3."/>
      <w:lvlJc w:val="right"/>
      <w:pPr>
        <w:ind w:left="2160" w:hanging="180"/>
      </w:pPr>
    </w:lvl>
    <w:lvl w:ilvl="3" w:tplc="0419000F" w:tentative="1">
      <w:start w:val="1"/>
      <w:numFmt w:val="decimal"/>
      <w:lvlText w:val="%4."/>
      <w:lvlJc w:val="left"/>
      <w:pPr>
        <w:ind w:left="2880" w:hanging="360"/>
      </w:pPr>
    </w:lvl>
    <w:lvl w:ilvl="4" w:tplc="04190019" w:tentative="1">
      <w:start w:val="1"/>
      <w:numFmt w:val="lowerLetter"/>
      <w:lvlText w:val="%5."/>
      <w:lvlJc w:val="left"/>
      <w:pPr>
        <w:ind w:left="3600" w:hanging="360"/>
      </w:pPr>
    </w:lvl>
    <w:lvl w:ilvl="5" w:tplc="0419001B" w:tentative="1">
      <w:start w:val="1"/>
      <w:numFmt w:val="lowerRoman"/>
      <w:lvlText w:val="%6."/>
      <w:lvlJc w:val="right"/>
      <w:pPr>
        <w:ind w:left="4320" w:hanging="180"/>
      </w:pPr>
    </w:lvl>
    <w:lvl w:ilvl="6" w:tplc="0419000F" w:tentative="1">
      <w:start w:val="1"/>
      <w:numFmt w:val="decimal"/>
      <w:lvlText w:val="%7."/>
      <w:lvlJc w:val="left"/>
      <w:pPr>
        <w:ind w:left="5040" w:hanging="360"/>
      </w:pPr>
    </w:lvl>
    <w:lvl w:ilvl="7" w:tplc="04190019" w:tentative="1">
      <w:start w:val="1"/>
      <w:numFmt w:val="lowerLetter"/>
      <w:lvlText w:val="%8."/>
      <w:lvlJc w:val="left"/>
      <w:pPr>
        <w:ind w:left="5760" w:hanging="360"/>
      </w:pPr>
    </w:lvl>
    <w:lvl w:ilvl="8" w:tplc="0419001B" w:tentative="1">
      <w:start w:val="1"/>
      <w:numFmt w:val="lowerRoman"/>
      <w:lvlText w:val="%9."/>
      <w:lvlJc w:val="right"/>
      <w:pPr>
        <w:ind w:left="6480" w:hanging="180"/>
      </w:pPr>
    </w:lvl>
  </w:abstractNum>
  <w:abstractNum w:abstractNumId="26" w15:restartNumberingAfterBreak="0">
    <w:nsid w:val="7694522E"/>
    <w:multiLevelType w:val="hybridMultilevel"/>
    <w:tmpl w:val="FA14734A"/>
    <w:lvl w:ilvl="0" w:tplc="04190019">
      <w:start w:val="1"/>
      <w:numFmt w:val="lowerLetter"/>
      <w:lvlText w:val="%1."/>
      <w:lvlJc w:val="left"/>
      <w:pPr>
        <w:ind w:left="720" w:hanging="360"/>
      </w:pPr>
    </w:lvl>
    <w:lvl w:ilvl="1" w:tplc="04190019" w:tentative="1">
      <w:start w:val="1"/>
      <w:numFmt w:val="lowerLetter"/>
      <w:lvlText w:val="%2."/>
      <w:lvlJc w:val="left"/>
      <w:pPr>
        <w:ind w:left="1440" w:hanging="360"/>
      </w:pPr>
    </w:lvl>
    <w:lvl w:ilvl="2" w:tplc="0419001B" w:tentative="1">
      <w:start w:val="1"/>
      <w:numFmt w:val="lowerRoman"/>
      <w:lvlText w:val="%3."/>
      <w:lvlJc w:val="right"/>
      <w:pPr>
        <w:ind w:left="2160" w:hanging="180"/>
      </w:pPr>
    </w:lvl>
    <w:lvl w:ilvl="3" w:tplc="0419000F" w:tentative="1">
      <w:start w:val="1"/>
      <w:numFmt w:val="decimal"/>
      <w:lvlText w:val="%4."/>
      <w:lvlJc w:val="left"/>
      <w:pPr>
        <w:ind w:left="2880" w:hanging="360"/>
      </w:pPr>
    </w:lvl>
    <w:lvl w:ilvl="4" w:tplc="04190019" w:tentative="1">
      <w:start w:val="1"/>
      <w:numFmt w:val="lowerLetter"/>
      <w:lvlText w:val="%5."/>
      <w:lvlJc w:val="left"/>
      <w:pPr>
        <w:ind w:left="3600" w:hanging="360"/>
      </w:pPr>
    </w:lvl>
    <w:lvl w:ilvl="5" w:tplc="0419001B" w:tentative="1">
      <w:start w:val="1"/>
      <w:numFmt w:val="lowerRoman"/>
      <w:lvlText w:val="%6."/>
      <w:lvlJc w:val="right"/>
      <w:pPr>
        <w:ind w:left="4320" w:hanging="180"/>
      </w:pPr>
    </w:lvl>
    <w:lvl w:ilvl="6" w:tplc="0419000F" w:tentative="1">
      <w:start w:val="1"/>
      <w:numFmt w:val="decimal"/>
      <w:lvlText w:val="%7."/>
      <w:lvlJc w:val="left"/>
      <w:pPr>
        <w:ind w:left="5040" w:hanging="360"/>
      </w:pPr>
    </w:lvl>
    <w:lvl w:ilvl="7" w:tplc="04190019" w:tentative="1">
      <w:start w:val="1"/>
      <w:numFmt w:val="lowerLetter"/>
      <w:lvlText w:val="%8."/>
      <w:lvlJc w:val="left"/>
      <w:pPr>
        <w:ind w:left="5760" w:hanging="360"/>
      </w:pPr>
    </w:lvl>
    <w:lvl w:ilvl="8" w:tplc="0419001B" w:tentative="1">
      <w:start w:val="1"/>
      <w:numFmt w:val="lowerRoman"/>
      <w:lvlText w:val="%9."/>
      <w:lvlJc w:val="right"/>
      <w:pPr>
        <w:ind w:left="6480" w:hanging="180"/>
      </w:pPr>
    </w:lvl>
  </w:abstractNum>
  <w:num w:numId="1" w16cid:durableId="395905089">
    <w:abstractNumId w:val="6"/>
  </w:num>
  <w:num w:numId="2" w16cid:durableId="1332677780">
    <w:abstractNumId w:val="12"/>
  </w:num>
  <w:num w:numId="3" w16cid:durableId="996691390">
    <w:abstractNumId w:val="19"/>
  </w:num>
  <w:num w:numId="4" w16cid:durableId="2069911333">
    <w:abstractNumId w:val="22"/>
  </w:num>
  <w:num w:numId="5" w16cid:durableId="891422362">
    <w:abstractNumId w:val="0"/>
  </w:num>
  <w:num w:numId="6" w16cid:durableId="847451170">
    <w:abstractNumId w:val="25"/>
  </w:num>
  <w:num w:numId="7" w16cid:durableId="1853688392">
    <w:abstractNumId w:val="1"/>
  </w:num>
  <w:num w:numId="8" w16cid:durableId="1089739757">
    <w:abstractNumId w:val="20"/>
  </w:num>
  <w:num w:numId="9" w16cid:durableId="710544275">
    <w:abstractNumId w:val="13"/>
  </w:num>
  <w:num w:numId="10" w16cid:durableId="1101028879">
    <w:abstractNumId w:val="4"/>
  </w:num>
  <w:num w:numId="11" w16cid:durableId="1626815953">
    <w:abstractNumId w:val="21"/>
  </w:num>
  <w:num w:numId="12" w16cid:durableId="1038974287">
    <w:abstractNumId w:val="15"/>
  </w:num>
  <w:num w:numId="13" w16cid:durableId="1497186029">
    <w:abstractNumId w:val="17"/>
  </w:num>
  <w:num w:numId="14" w16cid:durableId="532839167">
    <w:abstractNumId w:val="11"/>
  </w:num>
  <w:num w:numId="15" w16cid:durableId="1034190750">
    <w:abstractNumId w:val="7"/>
  </w:num>
  <w:num w:numId="16" w16cid:durableId="129790561">
    <w:abstractNumId w:val="3"/>
  </w:num>
  <w:num w:numId="17" w16cid:durableId="1323464526">
    <w:abstractNumId w:val="8"/>
  </w:num>
  <w:num w:numId="18" w16cid:durableId="429742264">
    <w:abstractNumId w:val="5"/>
  </w:num>
  <w:num w:numId="19" w16cid:durableId="1262640045">
    <w:abstractNumId w:val="16"/>
  </w:num>
  <w:num w:numId="20" w16cid:durableId="965431254">
    <w:abstractNumId w:val="10"/>
  </w:num>
  <w:num w:numId="21" w16cid:durableId="1888908133">
    <w:abstractNumId w:val="18"/>
  </w:num>
  <w:num w:numId="22" w16cid:durableId="1197737520">
    <w:abstractNumId w:val="9"/>
  </w:num>
  <w:num w:numId="23" w16cid:durableId="1507556176">
    <w:abstractNumId w:val="14"/>
  </w:num>
  <w:num w:numId="24" w16cid:durableId="955328055">
    <w:abstractNumId w:val="24"/>
  </w:num>
  <w:num w:numId="25" w16cid:durableId="600452222">
    <w:abstractNumId w:val="26"/>
  </w:num>
  <w:num w:numId="26" w16cid:durableId="1807623539">
    <w:abstractNumId w:val="2"/>
  </w:num>
  <w:num w:numId="27" w16cid:durableId="1090929316">
    <w:abstractNumId w:val="23"/>
  </w:num>
</w:numbering>
</file>

<file path=word/settings.xml><?xml version="1.0" encoding="utf-8"?>
<w:settings xmlns:mc="http://schemas.openxmlformats.org/markup-compatibility/2006" xmlns:o="urn:schemas-microsoft-com:office:office" xmlns:r="http://schemas.openxmlformats.org/officeDocument/2006/relationships" xmlns:m="http://schemas.openxmlformats.org/officeDocument/2006/math" xmlns:v="urn:schemas-microsoft-com:vml"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sl="http://schemas.openxmlformats.org/schemaLibrary/2006/main" mc:Ignorable="w14 w15 w16se w16cid w16 w16cex w16sdtdh">
  <w:zoom w:percent="100"/>
  <w:proofState w:spelling="clean"/>
  <w:defaultTabStop w:val="720"/>
  <w:characterSpacingControl w:val="doNotCompress"/>
  <w:hdrShapeDefaults>
    <o:shapedefaults v:ext="edit" spidmax="2050"/>
  </w:hdrShapeDefaults>
  <w:footnotePr>
    <w:footnote w:id="-1"/>
    <w:footnote w:id="0"/>
    <w:footnote w:id="1"/>
  </w:footnotePr>
  <w:endnotePr>
    <w:endnote w:id="-1"/>
    <w:endnote w:id="0"/>
    <w:endnote w:id="1"/>
  </w:endnotePr>
  <w:compat>
    <w:useFELayout/>
    <w:compatSetting w:name="compatibilityMode" w:uri="http://schemas.microsoft.com/office/word" w:val="15"/>
    <w:compatSetting w:name="overrideTableStyleFontSizeAndJustification" w:uri="http://schemas.microsoft.com/office/word" w:val="1"/>
    <w:compatSetting w:name="enableOpenTypeFeatures" w:uri="http://schemas.microsoft.com/office/word" w:val="1"/>
    <w:compatSetting w:name="doNotFlipMirrorIndents" w:uri="http://schemas.microsoft.com/office/word" w:val="1"/>
    <w:compatSetting w:name="differentiateMultirowTableHeaders" w:uri="http://schemas.microsoft.com/office/word" w:val="1"/>
    <w:compatSetting w:name="useWord2013TrackBottomHyphenation" w:uri="http://schemas.microsoft.com/office/word" w:val="1"/>
  </w:compat>
  <w:rsids>
    <w:rsidRoot w:val="000339C7"/>
    <w:rsid w:val="000339C7"/>
    <w:rsid w:val="000D026C"/>
    <w:rsid w:val="000D52E5"/>
    <w:rsid w:val="000F099C"/>
    <w:rsid w:val="0013131B"/>
    <w:rsid w:val="001604F8"/>
    <w:rsid w:val="00164A85"/>
    <w:rsid w:val="00196A13"/>
    <w:rsid w:val="001A1C78"/>
    <w:rsid w:val="001B1C33"/>
    <w:rsid w:val="001B4E34"/>
    <w:rsid w:val="001C04BD"/>
    <w:rsid w:val="001C5AC1"/>
    <w:rsid w:val="0021144C"/>
    <w:rsid w:val="00277242"/>
    <w:rsid w:val="002803D3"/>
    <w:rsid w:val="00284AED"/>
    <w:rsid w:val="00304E1F"/>
    <w:rsid w:val="00357009"/>
    <w:rsid w:val="003A3C54"/>
    <w:rsid w:val="003A5817"/>
    <w:rsid w:val="003F5D6F"/>
    <w:rsid w:val="00426BF5"/>
    <w:rsid w:val="004C6957"/>
    <w:rsid w:val="00530A31"/>
    <w:rsid w:val="00562A43"/>
    <w:rsid w:val="005757B3"/>
    <w:rsid w:val="00597CDD"/>
    <w:rsid w:val="005A025A"/>
    <w:rsid w:val="006270BF"/>
    <w:rsid w:val="006304D6"/>
    <w:rsid w:val="006444AF"/>
    <w:rsid w:val="00653E78"/>
    <w:rsid w:val="006649F4"/>
    <w:rsid w:val="006B525D"/>
    <w:rsid w:val="006D0806"/>
    <w:rsid w:val="006D5238"/>
    <w:rsid w:val="00702C77"/>
    <w:rsid w:val="0070314A"/>
    <w:rsid w:val="0074253A"/>
    <w:rsid w:val="00752EC7"/>
    <w:rsid w:val="007568D2"/>
    <w:rsid w:val="00763B39"/>
    <w:rsid w:val="00793CC8"/>
    <w:rsid w:val="007A232E"/>
    <w:rsid w:val="007F1551"/>
    <w:rsid w:val="00812686"/>
    <w:rsid w:val="00825F14"/>
    <w:rsid w:val="0083750F"/>
    <w:rsid w:val="00837CE2"/>
    <w:rsid w:val="008B3CDE"/>
    <w:rsid w:val="008D49A0"/>
    <w:rsid w:val="00953538"/>
    <w:rsid w:val="009663D8"/>
    <w:rsid w:val="00987DB7"/>
    <w:rsid w:val="009C7DAE"/>
    <w:rsid w:val="009E3675"/>
    <w:rsid w:val="00A2358F"/>
    <w:rsid w:val="00A538EC"/>
    <w:rsid w:val="00A60836"/>
    <w:rsid w:val="00A90061"/>
    <w:rsid w:val="00AB202B"/>
    <w:rsid w:val="00B109B3"/>
    <w:rsid w:val="00B14D7E"/>
    <w:rsid w:val="00B156D4"/>
    <w:rsid w:val="00B415BF"/>
    <w:rsid w:val="00B83680"/>
    <w:rsid w:val="00B8447C"/>
    <w:rsid w:val="00BB13A1"/>
    <w:rsid w:val="00BC2127"/>
    <w:rsid w:val="00C37C71"/>
    <w:rsid w:val="00C4173F"/>
    <w:rsid w:val="00C44883"/>
    <w:rsid w:val="00C54969"/>
    <w:rsid w:val="00CA0E8C"/>
    <w:rsid w:val="00CF3AAE"/>
    <w:rsid w:val="00CF4345"/>
    <w:rsid w:val="00D711BA"/>
    <w:rsid w:val="00D84AD1"/>
    <w:rsid w:val="00D92CAB"/>
    <w:rsid w:val="00DA3266"/>
    <w:rsid w:val="00DE0B70"/>
    <w:rsid w:val="00DE1C3D"/>
    <w:rsid w:val="00DF235E"/>
    <w:rsid w:val="00DF6A17"/>
    <w:rsid w:val="00E30479"/>
    <w:rsid w:val="00E3549F"/>
    <w:rsid w:val="00E43BAD"/>
    <w:rsid w:val="00E65705"/>
    <w:rsid w:val="00E96F4E"/>
    <w:rsid w:val="00EA5223"/>
    <w:rsid w:val="00EE68D9"/>
    <w:rsid w:val="00F0733A"/>
    <w:rsid w:val="00F10535"/>
    <w:rsid w:val="00F8157F"/>
    <w:rsid w:val="00FB7905"/>
    <w:rsid w:val="04F8DF06"/>
    <w:rsid w:val="368774C4"/>
  </w:rsids>
  <m:mathPr>
    <m:mathFont m:val="Cambria Math"/>
    <m:brkBin m:val="before"/>
    <m:brkBinSub m:val="--"/>
    <m:smallFrac m:val="0"/>
    <m:dispDef/>
    <m:lMargin m:val="0"/>
    <m:rMargin m:val="0"/>
    <m:defJc m:val="centerGroup"/>
    <m:wrapIndent m:val="1440"/>
    <m:intLim m:val="subSup"/>
    <m:naryLim m:val="undOvr"/>
  </m:mathPr>
  <w:themeFontLang w:val="en-US" w:eastAsia="ja-JP"/>
  <w:clrSchemeMapping w:bg1="light1" w:t1="dark1" w:bg2="light2" w:t2="dark2" w:accent1="accent1" w:accent2="accent2" w:accent3="accent3" w:accent4="accent4" w:accent5="accent5" w:accent6="accent6" w:hyperlink="hyperlink" w:followedHyperlink="followedHyperlink"/>
  <w:shapeDefaults>
    <o:shapedefaults v:ext="edit" spidmax="2050"/>
    <o:shapelayout v:ext="edit">
      <o:idmap v:ext="edit" data="2"/>
    </o:shapelayout>
  </w:shapeDefaults>
  <w:decimalSymbol w:val=","/>
  <w:listSeparator w:val=","/>
  <w14:docId w14:val="040533A2"/>
  <w15:chartTrackingRefBased/>
  <w15:docId w15:val="{38E51A7F-C9F9-4699-B54F-B774ABB8CD89}"/>
</w:settings>
</file>

<file path=word/styles.xml><?xml version="1.0" encoding="utf-8"?>
<w:style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mc:Ignorable="w14 w15 w16se w16cid w16 w16cex w16sdtdh">
  <w:docDefaults>
    <w:rPrDefault>
      <w:rPr>
        <w:rFonts w:asciiTheme="minorHAnsi" w:eastAsiaTheme="minorEastAsia" w:hAnsiTheme="minorHAnsi" w:cstheme="minorBidi"/>
        <w:sz w:val="22"/>
        <w:szCs w:val="22"/>
        <w:lang w:val="en-US" w:eastAsia="ja-JP" w:bidi="ar-SA"/>
      </w:rPr>
    </w:rPrDefault>
    <w:pPrDefault>
      <w:pPr>
        <w:spacing w:after="160" w:line="259" w:lineRule="auto"/>
      </w:pPr>
    </w:pPrDefault>
  </w:docDefaults>
  <w:latentStyles w:defLockedState="0" w:defUIPriority="99" w:defSemiHidden="0" w:defUnhideWhenUsed="0" w:defQFormat="0" w:count="376">
    <w:lsdException w:name="Normal" w:uiPriority="0" w:qFormat="1"/>
    <w:lsdException w:name="heading 1" w:uiPriority="9" w:qFormat="1"/>
    <w:lsdException w:name="heading 2" w:semiHidden="1" w:uiPriority="9" w:unhideWhenUsed="1" w:qFormat="1"/>
    <w:lsdException w:name="heading 3" w:semiHidden="1" w:uiPriority="9" w:unhideWhenUsed="1" w:qFormat="1"/>
    <w:lsdException w:name="heading 4" w:semiHidden="1" w:uiPriority="9" w:unhideWhenUsed="1" w:qFormat="1"/>
    <w:lsdException w:name="heading 5" w:semiHidden="1" w:uiPriority="9" w:unhideWhenUsed="1" w:qFormat="1"/>
    <w:lsdException w:name="heading 6" w:semiHidden="1" w:uiPriority="9" w:unhideWhenUsed="1" w:qFormat="1"/>
    <w:lsdException w:name="heading 7" w:semiHidden="1" w:uiPriority="9" w:unhideWhenUsed="1" w:qFormat="1"/>
    <w:lsdException w:name="heading 8" w:semiHidden="1" w:uiPriority="9" w:unhideWhenUsed="1" w:qFormat="1"/>
    <w:lsdException w:name="heading 9" w:semiHidden="1" w:uiPriority="9" w:unhideWhenUsed="1" w:qFormat="1"/>
    <w:lsdException w:name="index 1" w:semiHidden="1" w:unhideWhenUsed="1"/>
    <w:lsdException w:name="index 2" w:semiHidden="1" w:unhideWhenUsed="1"/>
    <w:lsdException w:name="index 3" w:semiHidden="1" w:unhideWhenUsed="1"/>
    <w:lsdException w:name="index 4" w:semiHidden="1" w:unhideWhenUsed="1"/>
    <w:lsdException w:name="index 5" w:semiHidden="1" w:unhideWhenUsed="1"/>
    <w:lsdException w:name="index 6" w:semiHidden="1" w:unhideWhenUsed="1"/>
    <w:lsdException w:name="index 7" w:semiHidden="1" w:unhideWhenUsed="1"/>
    <w:lsdException w:name="index 8" w:semiHidden="1" w:unhideWhenUsed="1"/>
    <w:lsdException w:name="index 9" w:semiHidden="1" w:unhideWhenUsed="1"/>
    <w:lsdException w:name="toc 1" w:semiHidden="1" w:uiPriority="39" w:unhideWhenUsed="1"/>
    <w:lsdException w:name="toc 2" w:semiHidden="1" w:uiPriority="39" w:unhideWhenUsed="1"/>
    <w:lsdException w:name="toc 3" w:semiHidden="1" w:uiPriority="39" w:unhideWhenUsed="1"/>
    <w:lsdException w:name="toc 4" w:semiHidden="1" w:uiPriority="39" w:unhideWhenUsed="1"/>
    <w:lsdException w:name="toc 5" w:semiHidden="1" w:uiPriority="39" w:unhideWhenUsed="1"/>
    <w:lsdException w:name="toc 6" w:semiHidden="1" w:uiPriority="39" w:unhideWhenUsed="1"/>
    <w:lsdException w:name="toc 7" w:semiHidden="1" w:uiPriority="39" w:unhideWhenUsed="1"/>
    <w:lsdException w:name="toc 8" w:semiHidden="1" w:uiPriority="39" w:unhideWhenUsed="1"/>
    <w:lsdException w:name="toc 9" w:semiHidden="1" w:uiPriority="39" w:unhideWhenUsed="1"/>
    <w:lsdException w:name="Normal Indent" w:semiHidden="1" w:unhideWhenUsed="1"/>
    <w:lsdException w:name="footnote text" w:semiHidden="1" w:unhideWhenUsed="1"/>
    <w:lsdException w:name="annotation text" w:semiHidden="1" w:unhideWhenUsed="1"/>
    <w:lsdException w:name="header" w:semiHidden="1" w:unhideWhenUsed="1"/>
    <w:lsdException w:name="footer" w:semiHidden="1" w:unhideWhenUsed="1"/>
    <w:lsdException w:name="index heading" w:semiHidden="1" w:unhideWhenUsed="1"/>
    <w:lsdException w:name="caption" w:semiHidden="1" w:uiPriority="35" w:unhideWhenUsed="1" w:qFormat="1"/>
    <w:lsdException w:name="table of figures" w:semiHidden="1" w:unhideWhenUsed="1"/>
    <w:lsdException w:name="envelope address" w:semiHidden="1" w:unhideWhenUsed="1"/>
    <w:lsdException w:name="envelope return" w:semiHidden="1" w:unhideWhenUsed="1"/>
    <w:lsdException w:name="footnote reference" w:semiHidden="1" w:unhideWhenUsed="1"/>
    <w:lsdException w:name="annotation reference" w:semiHidden="1" w:unhideWhenUsed="1"/>
    <w:lsdException w:name="line number" w:semiHidden="1" w:unhideWhenUsed="1"/>
    <w:lsdException w:name="page number" w:semiHidden="1" w:unhideWhenUsed="1"/>
    <w:lsdException w:name="endnote reference" w:semiHidden="1" w:unhideWhenUsed="1"/>
    <w:lsdException w:name="endnote text" w:semiHidden="1" w:unhideWhenUsed="1"/>
    <w:lsdException w:name="table of authorities" w:semiHidden="1" w:unhideWhenUsed="1"/>
    <w:lsdException w:name="macro" w:semiHidden="1" w:unhideWhenUsed="1"/>
    <w:lsdException w:name="toa heading" w:semiHidden="1" w:unhideWhenUsed="1"/>
    <w:lsdException w:name="List" w:semiHidden="1" w:unhideWhenUsed="1"/>
    <w:lsdException w:name="List Bullet" w:semiHidden="1" w:unhideWhenUsed="1"/>
    <w:lsdException w:name="List Number" w:semiHidden="1" w:unhideWhenUsed="1"/>
    <w:lsdException w:name="List 2" w:semiHidden="1" w:unhideWhenUsed="1"/>
    <w:lsdException w:name="List 3" w:semiHidden="1" w:unhideWhenUsed="1"/>
    <w:lsdException w:name="List 4" w:semiHidden="1" w:unhideWhenUsed="1"/>
    <w:lsdException w:name="List 5" w:semiHidden="1" w:unhideWhenUsed="1"/>
    <w:lsdException w:name="List Bullet 2" w:semiHidden="1" w:unhideWhenUsed="1"/>
    <w:lsdException w:name="List Bullet 3" w:semiHidden="1" w:unhideWhenUsed="1"/>
    <w:lsdException w:name="List Bullet 4" w:semiHidden="1" w:unhideWhenUsed="1"/>
    <w:lsdException w:name="List Bullet 5" w:semiHidden="1" w:unhideWhenUsed="1"/>
    <w:lsdException w:name="List Number 2" w:semiHidden="1" w:unhideWhenUsed="1"/>
    <w:lsdException w:name="List Number 3" w:semiHidden="1" w:unhideWhenUsed="1"/>
    <w:lsdException w:name="List Number 4" w:semiHidden="1" w:unhideWhenUsed="1"/>
    <w:lsdException w:name="List Number 5" w:semiHidden="1" w:unhideWhenUsed="1"/>
    <w:lsdException w:name="Title" w:uiPriority="10" w:qFormat="1"/>
    <w:lsdException w:name="Closing" w:semiHidden="1" w:unhideWhenUsed="1"/>
    <w:lsdException w:name="Signature" w:semiHidden="1" w:unhideWhenUsed="1"/>
    <w:lsdException w:name="Default Paragraph Font" w:semiHidden="1" w:uiPriority="1" w:unhideWhenUsed="1"/>
    <w:lsdException w:name="Body Text" w:semiHidden="1" w:unhideWhenUsed="1"/>
    <w:lsdException w:name="Body Text Indent" w:semiHidden="1" w:unhideWhenUsed="1"/>
    <w:lsdException w:name="List Continue" w:semiHidden="1" w:unhideWhenUsed="1"/>
    <w:lsdException w:name="List Continue 2" w:semiHidden="1" w:unhideWhenUsed="1"/>
    <w:lsdException w:name="List Continue 3" w:semiHidden="1" w:unhideWhenUsed="1"/>
    <w:lsdException w:name="List Continue 4" w:semiHidden="1" w:unhideWhenUsed="1"/>
    <w:lsdException w:name="List Continue 5" w:semiHidden="1" w:unhideWhenUsed="1"/>
    <w:lsdException w:name="Message Header" w:semiHidden="1" w:unhideWhenUsed="1"/>
    <w:lsdException w:name="Subtitle" w:uiPriority="11" w:qFormat="1"/>
    <w:lsdException w:name="Salutation" w:semiHidden="1" w:unhideWhenUsed="1"/>
    <w:lsdException w:name="Date" w:semiHidden="1" w:unhideWhenUsed="1"/>
    <w:lsdException w:name="Body Text First Indent" w:semiHidden="1" w:unhideWhenUsed="1"/>
    <w:lsdException w:name="Body Text First Indent 2" w:semiHidden="1" w:unhideWhenUsed="1"/>
    <w:lsdException w:name="Note Heading" w:semiHidden="1" w:unhideWhenUsed="1"/>
    <w:lsdException w:name="Body Text 2" w:semiHidden="1" w:unhideWhenUsed="1"/>
    <w:lsdException w:name="Body Text 3" w:semiHidden="1" w:unhideWhenUsed="1"/>
    <w:lsdException w:name="Body Text Indent 2" w:semiHidden="1" w:unhideWhenUsed="1"/>
    <w:lsdException w:name="Body Text Indent 3" w:semiHidden="1" w:unhideWhenUsed="1"/>
    <w:lsdException w:name="Block Text" w:semiHidden="1" w:unhideWhenUsed="1"/>
    <w:lsdException w:name="Hyperlink" w:semiHidden="1" w:unhideWhenUsed="1"/>
    <w:lsdException w:name="FollowedHyperlink" w:semiHidden="1" w:unhideWhenUsed="1"/>
    <w:lsdException w:name="Strong" w:uiPriority="22" w:qFormat="1"/>
    <w:lsdException w:name="Emphasis" w:uiPriority="20" w:qFormat="1"/>
    <w:lsdException w:name="Document Map" w:semiHidden="1" w:unhideWhenUsed="1"/>
    <w:lsdException w:name="Plain Text" w:semiHidden="1" w:unhideWhenUsed="1"/>
    <w:lsdException w:name="E-mail Signature" w:semiHidden="1" w:unhideWhenUsed="1"/>
    <w:lsdException w:name="HTML Top of Form" w:semiHidden="1" w:unhideWhenUsed="1"/>
    <w:lsdException w:name="HTML Bottom of Form" w:semiHidden="1" w:unhideWhenUsed="1"/>
    <w:lsdException w:name="Normal (Web)" w:semiHidden="1" w:unhideWhenUsed="1"/>
    <w:lsdException w:name="HTML Acronym" w:semiHidden="1" w:unhideWhenUsed="1"/>
    <w:lsdException w:name="HTML Address" w:semiHidden="1" w:unhideWhenUsed="1"/>
    <w:lsdException w:name="HTML Cite" w:semiHidden="1" w:unhideWhenUsed="1"/>
    <w:lsdException w:name="HTML Code" w:semiHidden="1" w:unhideWhenUsed="1"/>
    <w:lsdException w:name="HTML Definition" w:semiHidden="1" w:unhideWhenUsed="1"/>
    <w:lsdException w:name="HTML Keyboard" w:semiHidden="1" w:unhideWhenUsed="1"/>
    <w:lsdException w:name="HTML Preformatted" w:semiHidden="1" w:unhideWhenUsed="1"/>
    <w:lsdException w:name="HTML Sample" w:semiHidden="1" w:unhideWhenUsed="1"/>
    <w:lsdException w:name="HTML Typewriter" w:semiHidden="1" w:unhideWhenUsed="1"/>
    <w:lsdException w:name="HTML Variable" w:semiHidden="1" w:unhideWhenUsed="1"/>
    <w:lsdException w:name="Normal Table" w:semiHidden="1" w:unhideWhenUsed="1"/>
    <w:lsdException w:name="annotation subject" w:semiHidden="1" w:unhideWhenUsed="1"/>
    <w:lsdException w:name="No List" w:semiHidden="1" w:unhideWhenUsed="1"/>
    <w:lsdException w:name="Outline List 1" w:semiHidden="1" w:unhideWhenUsed="1"/>
    <w:lsdException w:name="Outline List 2" w:semiHidden="1" w:unhideWhenUsed="1"/>
    <w:lsdException w:name="Outline List 3" w:semiHidden="1" w:unhideWhenUsed="1"/>
    <w:lsdException w:name="Table Simple 1" w:semiHidden="1" w:unhideWhenUsed="1"/>
    <w:lsdException w:name="Table Simple 2" w:semiHidden="1" w:unhideWhenUsed="1"/>
    <w:lsdException w:name="Table Simple 3" w:semiHidden="1" w:unhideWhenUsed="1"/>
    <w:lsdException w:name="Table Classic 1" w:semiHidden="1" w:unhideWhenUsed="1"/>
    <w:lsdException w:name="Table Classic 2" w:semiHidden="1" w:unhideWhenUsed="1"/>
    <w:lsdException w:name="Table Classic 3" w:semiHidden="1" w:unhideWhenUsed="1"/>
    <w:lsdException w:name="Table Classic 4" w:semiHidden="1" w:unhideWhenUsed="1"/>
    <w:lsdException w:name="Table Colorful 1" w:semiHidden="1" w:unhideWhenUsed="1"/>
    <w:lsdException w:name="Table Colorful 2" w:semiHidden="1" w:unhideWhenUsed="1"/>
    <w:lsdException w:name="Table Colorful 3" w:semiHidden="1" w:unhideWhenUsed="1"/>
    <w:lsdException w:name="Table Columns 1" w:semiHidden="1" w:unhideWhenUsed="1"/>
    <w:lsdException w:name="Table Columns 2" w:semiHidden="1" w:unhideWhenUsed="1"/>
    <w:lsdException w:name="Table Columns 3" w:semiHidden="1" w:unhideWhenUsed="1"/>
    <w:lsdException w:name="Table Columns 4" w:semiHidden="1" w:unhideWhenUsed="1"/>
    <w:lsdException w:name="Table Columns 5" w:semiHidden="1" w:unhideWhenUsed="1"/>
    <w:lsdException w:name="Table Grid 1" w:semiHidden="1" w:unhideWhenUsed="1"/>
    <w:lsdException w:name="Table Grid 2" w:semiHidden="1" w:unhideWhenUsed="1"/>
    <w:lsdException w:name="Table Grid 3" w:semiHidden="1" w:unhideWhenUsed="1"/>
    <w:lsdException w:name="Table Grid 4" w:semiHidden="1" w:unhideWhenUsed="1"/>
    <w:lsdException w:name="Table Grid 5" w:semiHidden="1" w:unhideWhenUsed="1"/>
    <w:lsdException w:name="Table Grid 6" w:semiHidden="1" w:unhideWhenUsed="1"/>
    <w:lsdException w:name="Table Grid 7" w:semiHidden="1" w:unhideWhenUsed="1"/>
    <w:lsdException w:name="Table Grid 8" w:semiHidden="1" w:unhideWhenUsed="1"/>
    <w:lsdException w:name="Table List 1" w:semiHidden="1" w:unhideWhenUsed="1"/>
    <w:lsdException w:name="Table List 2" w:semiHidden="1" w:unhideWhenUsed="1"/>
    <w:lsdException w:name="Table List 3" w:semiHidden="1" w:unhideWhenUsed="1"/>
    <w:lsdException w:name="Table List 4" w:semiHidden="1" w:unhideWhenUsed="1"/>
    <w:lsdException w:name="Table List 5" w:semiHidden="1" w:unhideWhenUsed="1"/>
    <w:lsdException w:name="Table List 6" w:semiHidden="1" w:unhideWhenUsed="1"/>
    <w:lsdException w:name="Table List 7" w:semiHidden="1" w:unhideWhenUsed="1"/>
    <w:lsdException w:name="Table List 8" w:semiHidden="1" w:unhideWhenUsed="1"/>
    <w:lsdException w:name="Table 3D effects 1" w:semiHidden="1" w:unhideWhenUsed="1"/>
    <w:lsdException w:name="Table 3D effects 2" w:semiHidden="1" w:unhideWhenUsed="1"/>
    <w:lsdException w:name="Table 3D effects 3" w:semiHidden="1" w:unhideWhenUsed="1"/>
    <w:lsdException w:name="Table Contemporary" w:semiHidden="1" w:unhideWhenUsed="1"/>
    <w:lsdException w:name="Table Elegant" w:semiHidden="1" w:unhideWhenUsed="1"/>
    <w:lsdException w:name="Table Professional" w:semiHidden="1" w:unhideWhenUsed="1"/>
    <w:lsdException w:name="Table Subtle 1" w:semiHidden="1" w:unhideWhenUsed="1"/>
    <w:lsdException w:name="Table Subtle 2" w:semiHidden="1" w:unhideWhenUsed="1"/>
    <w:lsdException w:name="Table Web 1" w:semiHidden="1" w:unhideWhenUsed="1"/>
    <w:lsdException w:name="Table Web 2" w:semiHidden="1" w:unhideWhenUsed="1"/>
    <w:lsdException w:name="Table Web 3" w:semiHidden="1" w:unhideWhenUsed="1"/>
    <w:lsdException w:name="Balloon Text" w:semiHidden="1" w:unhideWhenUsed="1"/>
    <w:lsdException w:name="Table Grid" w:uiPriority="39"/>
    <w:lsdException w:name="Table Theme" w:semiHidden="1" w:unhideWhenUsed="1"/>
    <w:lsdException w:name="Placeholder Text" w:semiHidden="1"/>
    <w:lsdException w:name="No Spacing" w:uiPriority="1" w:qFormat="1"/>
    <w:lsdException w:name="Light Shading" w:uiPriority="60"/>
    <w:lsdException w:name="Light List" w:uiPriority="61"/>
    <w:lsdException w:name="Light Grid" w:uiPriority="62"/>
    <w:lsdException w:name="Medium Shading 1" w:uiPriority="63"/>
    <w:lsdException w:name="Medium Shading 2" w:uiPriority="64"/>
    <w:lsdException w:name="Medium List 1" w:uiPriority="65"/>
    <w:lsdException w:name="Medium List 2" w:uiPriority="66"/>
    <w:lsdException w:name="Medium Grid 1" w:uiPriority="67"/>
    <w:lsdException w:name="Medium Grid 2" w:uiPriority="68"/>
    <w:lsdException w:name="Medium Grid 3" w:uiPriority="69"/>
    <w:lsdException w:name="Dark List" w:uiPriority="70"/>
    <w:lsdException w:name="Colorful Shading" w:uiPriority="71"/>
    <w:lsdException w:name="Colorful List" w:uiPriority="72"/>
    <w:lsdException w:name="Colorful Grid" w:uiPriority="73"/>
    <w:lsdException w:name="Light Shading Accent 1" w:uiPriority="60"/>
    <w:lsdException w:name="Light List Accent 1" w:uiPriority="61"/>
    <w:lsdException w:name="Light Grid Accent 1" w:uiPriority="62"/>
    <w:lsdException w:name="Medium Shading 1 Accent 1" w:uiPriority="63"/>
    <w:lsdException w:name="Medium Shading 2 Accent 1" w:uiPriority="64"/>
    <w:lsdException w:name="Medium List 1 Accent 1" w:uiPriority="65"/>
    <w:lsdException w:name="Revision" w:semiHidden="1"/>
    <w:lsdException w:name="List Paragraph" w:uiPriority="34" w:qFormat="1"/>
    <w:lsdException w:name="Quote" w:uiPriority="29" w:qFormat="1"/>
    <w:lsdException w:name="Intense Quote" w:uiPriority="30" w:qFormat="1"/>
    <w:lsdException w:name="Medium List 2 Accent 1" w:uiPriority="66"/>
    <w:lsdException w:name="Medium Grid 1 Accent 1" w:uiPriority="67"/>
    <w:lsdException w:name="Medium Grid 2 Accent 1" w:uiPriority="68"/>
    <w:lsdException w:name="Medium Grid 3 Accent 1" w:uiPriority="69"/>
    <w:lsdException w:name="Dark List Accent 1" w:uiPriority="70"/>
    <w:lsdException w:name="Colorful Shading Accent 1" w:uiPriority="71"/>
    <w:lsdException w:name="Colorful List Accent 1" w:uiPriority="72"/>
    <w:lsdException w:name="Colorful Grid Accent 1" w:uiPriority="73"/>
    <w:lsdException w:name="Light Shading Accent 2" w:uiPriority="60"/>
    <w:lsdException w:name="Light List Accent 2" w:uiPriority="61"/>
    <w:lsdException w:name="Light Grid Accent 2" w:uiPriority="62"/>
    <w:lsdException w:name="Medium Shading 1 Accent 2" w:uiPriority="63"/>
    <w:lsdException w:name="Medium Shading 2 Accent 2" w:uiPriority="64"/>
    <w:lsdException w:name="Medium List 1 Accent 2" w:uiPriority="65"/>
    <w:lsdException w:name="Medium List 2 Accent 2" w:uiPriority="66"/>
    <w:lsdException w:name="Medium Grid 1 Accent 2" w:uiPriority="67"/>
    <w:lsdException w:name="Medium Grid 2 Accent 2" w:uiPriority="68"/>
    <w:lsdException w:name="Medium Grid 3 Accent 2" w:uiPriority="69"/>
    <w:lsdException w:name="Dark List Accent 2" w:uiPriority="70"/>
    <w:lsdException w:name="Colorful Shading Accent 2" w:uiPriority="71"/>
    <w:lsdException w:name="Colorful List Accent 2" w:uiPriority="72"/>
    <w:lsdException w:name="Colorful Grid Accent 2" w:uiPriority="73"/>
    <w:lsdException w:name="Light Shading Accent 3" w:uiPriority="60"/>
    <w:lsdException w:name="Light List Accent 3" w:uiPriority="61"/>
    <w:lsdException w:name="Light Grid Accent 3" w:uiPriority="62"/>
    <w:lsdException w:name="Medium Shading 1 Accent 3" w:uiPriority="63"/>
    <w:lsdException w:name="Medium Shading 2 Accent 3" w:uiPriority="64"/>
    <w:lsdException w:name="Medium List 1 Accent 3" w:uiPriority="65"/>
    <w:lsdException w:name="Medium List 2 Accent 3" w:uiPriority="66"/>
    <w:lsdException w:name="Medium Grid 1 Accent 3" w:uiPriority="67"/>
    <w:lsdException w:name="Medium Grid 2 Accent 3" w:uiPriority="68"/>
    <w:lsdException w:name="Medium Grid 3 Accent 3" w:uiPriority="69"/>
    <w:lsdException w:name="Dark List Accent 3" w:uiPriority="70"/>
    <w:lsdException w:name="Colorful Shading Accent 3" w:uiPriority="71"/>
    <w:lsdException w:name="Colorful List Accent 3" w:uiPriority="72"/>
    <w:lsdException w:name="Colorful Grid Accent 3" w:uiPriority="73"/>
    <w:lsdException w:name="Light Shading Accent 4" w:uiPriority="60"/>
    <w:lsdException w:name="Light List Accent 4" w:uiPriority="61"/>
    <w:lsdException w:name="Light Grid Accent 4" w:uiPriority="62"/>
    <w:lsdException w:name="Medium Shading 1 Accent 4" w:uiPriority="63"/>
    <w:lsdException w:name="Medium Shading 2 Accent 4" w:uiPriority="64"/>
    <w:lsdException w:name="Medium List 1 Accent 4" w:uiPriority="65"/>
    <w:lsdException w:name="Medium List 2 Accent 4" w:uiPriority="66"/>
    <w:lsdException w:name="Medium Grid 1 Accent 4" w:uiPriority="67"/>
    <w:lsdException w:name="Medium Grid 2 Accent 4" w:uiPriority="68"/>
    <w:lsdException w:name="Medium Grid 3 Accent 4" w:uiPriority="69"/>
    <w:lsdException w:name="Dark List Accent 4" w:uiPriority="70"/>
    <w:lsdException w:name="Colorful Shading Accent 4" w:uiPriority="71"/>
    <w:lsdException w:name="Colorful List Accent 4" w:uiPriority="72"/>
    <w:lsdException w:name="Colorful Grid Accent 4" w:uiPriority="73"/>
    <w:lsdException w:name="Light Shading Accent 5" w:uiPriority="60"/>
    <w:lsdException w:name="Light List Accent 5" w:uiPriority="61"/>
    <w:lsdException w:name="Light Grid Accent 5" w:uiPriority="62"/>
    <w:lsdException w:name="Medium Shading 1 Accent 5" w:uiPriority="63"/>
    <w:lsdException w:name="Medium Shading 2 Accent 5" w:uiPriority="64"/>
    <w:lsdException w:name="Medium List 1 Accent 5" w:uiPriority="65"/>
    <w:lsdException w:name="Medium List 2 Accent 5" w:uiPriority="66"/>
    <w:lsdException w:name="Medium Grid 1 Accent 5" w:uiPriority="67"/>
    <w:lsdException w:name="Medium Grid 2 Accent 5" w:uiPriority="68"/>
    <w:lsdException w:name="Medium Grid 3 Accent 5" w:uiPriority="69"/>
    <w:lsdException w:name="Dark List Accent 5" w:uiPriority="70"/>
    <w:lsdException w:name="Colorful Shading Accent 5" w:uiPriority="71"/>
    <w:lsdException w:name="Colorful List Accent 5" w:uiPriority="72"/>
    <w:lsdException w:name="Colorful Grid Accent 5" w:uiPriority="73"/>
    <w:lsdException w:name="Light Shading Accent 6" w:uiPriority="60"/>
    <w:lsdException w:name="Light List Accent 6" w:uiPriority="61"/>
    <w:lsdException w:name="Light Grid Accent 6" w:uiPriority="62"/>
    <w:lsdException w:name="Medium Shading 1 Accent 6" w:uiPriority="63"/>
    <w:lsdException w:name="Medium Shading 2 Accent 6" w:uiPriority="64"/>
    <w:lsdException w:name="Medium List 1 Accent 6" w:uiPriority="65"/>
    <w:lsdException w:name="Medium List 2 Accent 6" w:uiPriority="66"/>
    <w:lsdException w:name="Medium Grid 1 Accent 6" w:uiPriority="67"/>
    <w:lsdException w:name="Medium Grid 2 Accent 6" w:uiPriority="68"/>
    <w:lsdException w:name="Medium Grid 3 Accent 6" w:uiPriority="69"/>
    <w:lsdException w:name="Dark List Accent 6" w:uiPriority="70"/>
    <w:lsdException w:name="Colorful Shading Accent 6" w:uiPriority="71"/>
    <w:lsdException w:name="Colorful List Accent 6" w:uiPriority="72"/>
    <w:lsdException w:name="Colorful Grid Accent 6" w:uiPriority="73"/>
    <w:lsdException w:name="Subtle Emphasis" w:uiPriority="19" w:qFormat="1"/>
    <w:lsdException w:name="Intense Emphasis" w:uiPriority="21" w:qFormat="1"/>
    <w:lsdException w:name="Subtle Reference" w:uiPriority="31" w:qFormat="1"/>
    <w:lsdException w:name="Intense Reference" w:uiPriority="32" w:qFormat="1"/>
    <w:lsdException w:name="Book Title" w:uiPriority="33" w:qFormat="1"/>
    <w:lsdException w:name="Bibliography" w:semiHidden="1" w:uiPriority="37" w:unhideWhenUsed="1"/>
    <w:lsdException w:name="TOC Heading" w:semiHidden="1" w:uiPriority="39" w:unhideWhenUsed="1" w:qFormat="1"/>
    <w:lsdException w:name="Plain Table 1" w:uiPriority="41"/>
    <w:lsdException w:name="Plain Table 2" w:uiPriority="42"/>
    <w:lsdException w:name="Plain Table 3" w:uiPriority="43"/>
    <w:lsdException w:name="Plain Table 4" w:uiPriority="44"/>
    <w:lsdException w:name="Plain Table 5" w:uiPriority="45"/>
    <w:lsdException w:name="Grid Table Light" w:uiPriority="40"/>
    <w:lsdException w:name="Grid Table 1 Light" w:uiPriority="46"/>
    <w:lsdException w:name="Grid Table 2" w:uiPriority="47"/>
    <w:lsdException w:name="Grid Table 3" w:uiPriority="48"/>
    <w:lsdException w:name="Grid Table 4" w:uiPriority="49"/>
    <w:lsdException w:name="Grid Table 5 Dark" w:uiPriority="50"/>
    <w:lsdException w:name="Grid Table 6 Colorful" w:uiPriority="51"/>
    <w:lsdException w:name="Grid Table 7 Colorful" w:uiPriority="52"/>
    <w:lsdException w:name="Grid Table 1 Light Accent 1" w:uiPriority="46"/>
    <w:lsdException w:name="Grid Table 2 Accent 1" w:uiPriority="47"/>
    <w:lsdException w:name="Grid Table 3 Accent 1" w:uiPriority="48"/>
    <w:lsdException w:name="Grid Table 4 Accent 1" w:uiPriority="49"/>
    <w:lsdException w:name="Grid Table 5 Dark Accent 1" w:uiPriority="50"/>
    <w:lsdException w:name="Grid Table 6 Colorful Accent 1" w:uiPriority="51"/>
    <w:lsdException w:name="Grid Table 7 Colorful Accent 1" w:uiPriority="52"/>
    <w:lsdException w:name="Grid Table 1 Light Accent 2" w:uiPriority="46"/>
    <w:lsdException w:name="Grid Table 2 Accent 2" w:uiPriority="47"/>
    <w:lsdException w:name="Grid Table 3 Accent 2" w:uiPriority="48"/>
    <w:lsdException w:name="Grid Table 4 Accent 2" w:uiPriority="49"/>
    <w:lsdException w:name="Grid Table 5 Dark Accent 2" w:uiPriority="50"/>
    <w:lsdException w:name="Grid Table 6 Colorful Accent 2" w:uiPriority="51"/>
    <w:lsdException w:name="Grid Table 7 Colorful Accent 2" w:uiPriority="52"/>
    <w:lsdException w:name="Grid Table 1 Light Accent 3" w:uiPriority="46"/>
    <w:lsdException w:name="Grid Table 2 Accent 3" w:uiPriority="47"/>
    <w:lsdException w:name="Grid Table 3 Accent 3" w:uiPriority="48"/>
    <w:lsdException w:name="Grid Table 4 Accent 3" w:uiPriority="49"/>
    <w:lsdException w:name="Grid Table 5 Dark Accent 3" w:uiPriority="50"/>
    <w:lsdException w:name="Grid Table 6 Colorful Accent 3" w:uiPriority="51"/>
    <w:lsdException w:name="Grid Table 7 Colorful Accent 3" w:uiPriority="52"/>
    <w:lsdException w:name="Grid Table 1 Light Accent 4" w:uiPriority="46"/>
    <w:lsdException w:name="Grid Table 2 Accent 4" w:uiPriority="47"/>
    <w:lsdException w:name="Grid Table 3 Accent 4" w:uiPriority="48"/>
    <w:lsdException w:name="Grid Table 4 Accent 4" w:uiPriority="49"/>
    <w:lsdException w:name="Grid Table 5 Dark Accent 4" w:uiPriority="50"/>
    <w:lsdException w:name="Grid Table 6 Colorful Accent 4" w:uiPriority="51"/>
    <w:lsdException w:name="Grid Table 7 Colorful Accent 4" w:uiPriority="52"/>
    <w:lsdException w:name="Grid Table 1 Light Accent 5" w:uiPriority="46"/>
    <w:lsdException w:name="Grid Table 2 Accent 5" w:uiPriority="47"/>
    <w:lsdException w:name="Grid Table 3 Accent 5" w:uiPriority="48"/>
    <w:lsdException w:name="Grid Table 4 Accent 5" w:uiPriority="49"/>
    <w:lsdException w:name="Grid Table 5 Dark Accent 5" w:uiPriority="50"/>
    <w:lsdException w:name="Grid Table 6 Colorful Accent 5" w:uiPriority="51"/>
    <w:lsdException w:name="Grid Table 7 Colorful Accent 5" w:uiPriority="52"/>
    <w:lsdException w:name="Grid Table 1 Light Accent 6" w:uiPriority="46"/>
    <w:lsdException w:name="Grid Table 2 Accent 6" w:uiPriority="47"/>
    <w:lsdException w:name="Grid Table 3 Accent 6" w:uiPriority="48"/>
    <w:lsdException w:name="Grid Table 4 Accent 6" w:uiPriority="49"/>
    <w:lsdException w:name="Grid Table 5 Dark Accent 6" w:uiPriority="50"/>
    <w:lsdException w:name="Grid Table 6 Colorful Accent 6" w:uiPriority="51"/>
    <w:lsdException w:name="Grid Table 7 Colorful Accent 6" w:uiPriority="52"/>
    <w:lsdException w:name="List Table 1 Light" w:uiPriority="46"/>
    <w:lsdException w:name="List Table 2" w:uiPriority="47"/>
    <w:lsdException w:name="List Table 3" w:uiPriority="48"/>
    <w:lsdException w:name="List Table 4" w:uiPriority="49"/>
    <w:lsdException w:name="List Table 5 Dark" w:uiPriority="50"/>
    <w:lsdException w:name="List Table 6 Colorful" w:uiPriority="51"/>
    <w:lsdException w:name="List Table 7 Colorful" w:uiPriority="52"/>
    <w:lsdException w:name="List Table 1 Light Accent 1" w:uiPriority="46"/>
    <w:lsdException w:name="List Table 2 Accent 1" w:uiPriority="47"/>
    <w:lsdException w:name="List Table 3 Accent 1" w:uiPriority="48"/>
    <w:lsdException w:name="List Table 4 Accent 1" w:uiPriority="49"/>
    <w:lsdException w:name="List Table 5 Dark Accent 1" w:uiPriority="50"/>
    <w:lsdException w:name="List Table 6 Colorful Accent 1" w:uiPriority="51"/>
    <w:lsdException w:name="List Table 7 Colorful Accent 1" w:uiPriority="52"/>
    <w:lsdException w:name="List Table 1 Light Accent 2" w:uiPriority="46"/>
    <w:lsdException w:name="List Table 2 Accent 2" w:uiPriority="47"/>
    <w:lsdException w:name="List Table 3 Accent 2" w:uiPriority="48"/>
    <w:lsdException w:name="List Table 4 Accent 2" w:uiPriority="49"/>
    <w:lsdException w:name="List Table 5 Dark Accent 2" w:uiPriority="50"/>
    <w:lsdException w:name="List Table 6 Colorful Accent 2" w:uiPriority="51"/>
    <w:lsdException w:name="List Table 7 Colorful Accent 2" w:uiPriority="52"/>
    <w:lsdException w:name="List Table 1 Light Accent 3" w:uiPriority="46"/>
    <w:lsdException w:name="List Table 2 Accent 3" w:uiPriority="47"/>
    <w:lsdException w:name="List Table 3 Accent 3" w:uiPriority="48"/>
    <w:lsdException w:name="List Table 4 Accent 3" w:uiPriority="49"/>
    <w:lsdException w:name="List Table 5 Dark Accent 3" w:uiPriority="50"/>
    <w:lsdException w:name="List Table 6 Colorful Accent 3" w:uiPriority="51"/>
    <w:lsdException w:name="List Table 7 Colorful Accent 3" w:uiPriority="52"/>
    <w:lsdException w:name="List Table 1 Light Accent 4" w:uiPriority="46"/>
    <w:lsdException w:name="List Table 2 Accent 4" w:uiPriority="47"/>
    <w:lsdException w:name="List Table 3 Accent 4" w:uiPriority="48"/>
    <w:lsdException w:name="List Table 4 Accent 4" w:uiPriority="49"/>
    <w:lsdException w:name="List Table 5 Dark Accent 4" w:uiPriority="50"/>
    <w:lsdException w:name="List Table 6 Colorful Accent 4" w:uiPriority="51"/>
    <w:lsdException w:name="List Table 7 Colorful Accent 4" w:uiPriority="52"/>
    <w:lsdException w:name="List Table 1 Light Accent 5" w:uiPriority="46"/>
    <w:lsdException w:name="List Table 2 Accent 5" w:uiPriority="47"/>
    <w:lsdException w:name="List Table 3 Accent 5" w:uiPriority="48"/>
    <w:lsdException w:name="List Table 4 Accent 5" w:uiPriority="49"/>
    <w:lsdException w:name="List Table 5 Dark Accent 5" w:uiPriority="50"/>
    <w:lsdException w:name="List Table 6 Colorful Accent 5" w:uiPriority="51"/>
    <w:lsdException w:name="List Table 7 Colorful Accent 5" w:uiPriority="52"/>
    <w:lsdException w:name="List Table 1 Light Accent 6" w:uiPriority="46"/>
    <w:lsdException w:name="List Table 2 Accent 6" w:uiPriority="47"/>
    <w:lsdException w:name="List Table 3 Accent 6" w:uiPriority="48"/>
    <w:lsdException w:name="List Table 4 Accent 6" w:uiPriority="49"/>
    <w:lsdException w:name="List Table 5 Dark Accent 6" w:uiPriority="50"/>
    <w:lsdException w:name="List Table 6 Colorful Accent 6" w:uiPriority="51"/>
    <w:lsdException w:name="List Table 7 Colorful Accent 6" w:uiPriority="52"/>
    <w:lsdException w:name="Mention" w:semiHidden="1" w:unhideWhenUsed="1"/>
    <w:lsdException w:name="Smart Hyperlink" w:semiHidden="1" w:unhideWhenUsed="1"/>
    <w:lsdException w:name="Hashtag" w:semiHidden="1" w:unhideWhenUsed="1"/>
    <w:lsdException w:name="Unresolved Mention" w:semiHidden="1" w:unhideWhenUsed="1"/>
    <w:lsdException w:name="Smart Link" w:semiHidden="1" w:unhideWhenUsed="1"/>
  </w:latentStyles>
  <w:style w:type="paragraph" w:default="1" w:styleId="Normal">
    <w:name w:val="Normal"/>
    <w:qFormat/>
  </w:style>
  <w:style w:type="character" w:default="1" w:styleId="DefaultParagraphFont">
    <w:name w:val="Default Paragraph Font"/>
    <w:uiPriority w:val="1"/>
    <w:semiHidden/>
    <w:unhideWhenUsed/>
  </w:style>
  <w:style w:type="table" w:default="1" w:styleId="TableNormal">
    <w:name w:val="Normal Table"/>
    <w:uiPriority w:val="99"/>
    <w:semiHidden/>
    <w:unhideWhenUsed/>
    <w:tblPr>
      <w:tblInd w:w="0" w:type="dxa"/>
      <w:tblCellMar>
        <w:top w:w="0" w:type="dxa"/>
        <w:left w:w="108" w:type="dxa"/>
        <w:bottom w:w="0" w:type="dxa"/>
        <w:right w:w="108" w:type="dxa"/>
      </w:tblCellMar>
    </w:tblPr>
  </w:style>
  <w:style w:type="numbering" w:default="1" w:styleId="NoList">
    <w:name w:val="No List"/>
    <w:uiPriority w:val="99"/>
    <w:semiHidden/>
    <w:unhideWhenUsed/>
  </w:style>
  <w:style w:type="paragraph" w:styleId="FootnoteText">
    <w:name w:val="footnote text"/>
    <w:basedOn w:val="Normal"/>
    <w:link w:val="FootnoteTextChar"/>
    <w:uiPriority w:val="99"/>
    <w:semiHidden/>
    <w:unhideWhenUsed/>
    <w:rsid w:val="003A3C54"/>
    <w:pPr>
      <w:spacing w:after="0" w:line="240" w:lineRule="auto"/>
    </w:pPr>
    <w:rPr>
      <w:sz w:val="20"/>
      <w:szCs w:val="20"/>
    </w:rPr>
  </w:style>
  <w:style w:type="character" w:customStyle="1" w:styleId="FootnoteTextChar">
    <w:name w:val="Footnote Text Char"/>
    <w:basedOn w:val="DefaultParagraphFont"/>
    <w:link w:val="FootnoteText"/>
    <w:uiPriority w:val="99"/>
    <w:semiHidden/>
    <w:rsid w:val="003A3C54"/>
    <w:rPr>
      <w:sz w:val="20"/>
      <w:szCs w:val="20"/>
    </w:rPr>
  </w:style>
  <w:style w:type="character" w:styleId="FootnoteReference">
    <w:name w:val="footnote reference"/>
    <w:basedOn w:val="DefaultParagraphFont"/>
    <w:uiPriority w:val="99"/>
    <w:semiHidden/>
    <w:unhideWhenUsed/>
    <w:rsid w:val="003A3C54"/>
    <w:rPr>
      <w:vertAlign w:val="superscript"/>
    </w:rPr>
  </w:style>
  <w:style w:type="paragraph" w:styleId="Header">
    <w:name w:val="header"/>
    <w:basedOn w:val="Normal"/>
    <w:link w:val="HeaderChar"/>
    <w:uiPriority w:val="99"/>
    <w:unhideWhenUsed/>
    <w:rsid w:val="00763B39"/>
    <w:pPr>
      <w:tabs>
        <w:tab w:val="center" w:pos="4677"/>
        <w:tab w:val="right" w:pos="9355"/>
      </w:tabs>
      <w:spacing w:after="0" w:line="240" w:lineRule="auto"/>
    </w:pPr>
  </w:style>
  <w:style w:type="character" w:customStyle="1" w:styleId="HeaderChar">
    <w:name w:val="Header Char"/>
    <w:basedOn w:val="DefaultParagraphFont"/>
    <w:link w:val="Header"/>
    <w:uiPriority w:val="99"/>
    <w:rsid w:val="00763B39"/>
  </w:style>
  <w:style w:type="paragraph" w:styleId="Footer">
    <w:name w:val="footer"/>
    <w:basedOn w:val="Normal"/>
    <w:link w:val="FooterChar"/>
    <w:uiPriority w:val="99"/>
    <w:unhideWhenUsed/>
    <w:rsid w:val="00763B39"/>
    <w:pPr>
      <w:tabs>
        <w:tab w:val="center" w:pos="4677"/>
        <w:tab w:val="right" w:pos="9355"/>
      </w:tabs>
      <w:spacing w:after="0" w:line="240" w:lineRule="auto"/>
    </w:pPr>
  </w:style>
  <w:style w:type="character" w:customStyle="1" w:styleId="FooterChar">
    <w:name w:val="Footer Char"/>
    <w:basedOn w:val="DefaultParagraphFont"/>
    <w:link w:val="Footer"/>
    <w:uiPriority w:val="99"/>
    <w:rsid w:val="00763B39"/>
  </w:style>
  <w:style w:type="paragraph" w:styleId="ListParagraph">
    <w:name w:val="List Paragraph"/>
    <w:basedOn w:val="Normal"/>
    <w:uiPriority w:val="34"/>
    <w:qFormat/>
    <w:rsid w:val="00763B39"/>
    <w:pPr>
      <w:ind w:left="720"/>
      <w:contextualSpacing/>
    </w:pPr>
  </w:style>
  <w:style w:type="character" w:styleId="Hyperlink">
    <w:name w:val="Hyperlink"/>
    <w:basedOn w:val="DefaultParagraphFont"/>
    <w:uiPriority w:val="99"/>
    <w:unhideWhenUsed/>
    <w:rsid w:val="001604F8"/>
    <w:rPr>
      <w:color w:val="0563C1" w:themeColor="hyperlink"/>
      <w:u w:val="single"/>
    </w:rPr>
  </w:style>
  <w:style w:type="character" w:styleId="FollowedHyperlink">
    <w:name w:val="FollowedHyperlink"/>
    <w:basedOn w:val="DefaultParagraphFont"/>
    <w:uiPriority w:val="99"/>
    <w:semiHidden/>
    <w:unhideWhenUsed/>
    <w:rsid w:val="009E3675"/>
    <w:rPr>
      <w:color w:val="954F72" w:themeColor="followedHyperlink"/>
      <w:u w:val="single"/>
    </w:rPr>
  </w:style>
  <w:style w:type="paragraph" w:styleId="BalloonText">
    <w:name w:val="Balloon Text"/>
    <w:basedOn w:val="Normal"/>
    <w:link w:val="BalloonTextChar"/>
    <w:uiPriority w:val="99"/>
    <w:semiHidden/>
    <w:unhideWhenUsed/>
    <w:rsid w:val="00B109B3"/>
    <w:pPr>
      <w:spacing w:after="0" w:line="240" w:lineRule="auto"/>
    </w:pPr>
    <w:rPr>
      <w:rFonts w:ascii="Segoe UI" w:hAnsi="Segoe UI" w:cs="Segoe UI"/>
      <w:sz w:val="18"/>
      <w:szCs w:val="18"/>
    </w:rPr>
  </w:style>
  <w:style w:type="character" w:customStyle="1" w:styleId="BalloonTextChar">
    <w:name w:val="Balloon Text Char"/>
    <w:basedOn w:val="DefaultParagraphFont"/>
    <w:link w:val="BalloonText"/>
    <w:uiPriority w:val="99"/>
    <w:semiHidden/>
    <w:rsid w:val="00B109B3"/>
    <w:rPr>
      <w:rFonts w:ascii="Segoe UI" w:hAnsi="Segoe UI" w:cs="Segoe UI"/>
      <w:sz w:val="18"/>
      <w:szCs w:val="18"/>
    </w:rPr>
  </w:style>
  <w:style w:type="character" w:styleId="PlaceholderText">
    <w:name w:val="Placeholder Text"/>
    <w:basedOn w:val="DefaultParagraphFont"/>
    <w:uiPriority w:val="99"/>
    <w:semiHidden/>
    <w:rsid w:val="00196A13"/>
    <w:rPr>
      <w:color w:val="808080"/>
    </w:rPr>
  </w:style>
  <w:style w:type="character" w:styleId="CommentReference">
    <w:name w:val="annotation reference"/>
    <w:basedOn w:val="DefaultParagraphFont"/>
    <w:uiPriority w:val="99"/>
    <w:semiHidden/>
    <w:unhideWhenUsed/>
    <w:rsid w:val="0070314A"/>
    <w:rPr>
      <w:sz w:val="16"/>
      <w:szCs w:val="16"/>
    </w:rPr>
  </w:style>
  <w:style w:type="paragraph" w:styleId="CommentText">
    <w:name w:val="annotation text"/>
    <w:basedOn w:val="Normal"/>
    <w:link w:val="CommentTextChar"/>
    <w:uiPriority w:val="99"/>
    <w:semiHidden/>
    <w:unhideWhenUsed/>
    <w:rsid w:val="0070314A"/>
    <w:pPr>
      <w:spacing w:line="240" w:lineRule="auto"/>
    </w:pPr>
    <w:rPr>
      <w:sz w:val="20"/>
      <w:szCs w:val="20"/>
    </w:rPr>
  </w:style>
  <w:style w:type="character" w:customStyle="1" w:styleId="CommentTextChar">
    <w:name w:val="Comment Text Char"/>
    <w:basedOn w:val="DefaultParagraphFont"/>
    <w:link w:val="CommentText"/>
    <w:uiPriority w:val="99"/>
    <w:semiHidden/>
    <w:rsid w:val="0070314A"/>
    <w:rPr>
      <w:sz w:val="20"/>
      <w:szCs w:val="20"/>
    </w:rPr>
  </w:style>
  <w:style w:type="paragraph" w:styleId="CommentSubject">
    <w:name w:val="annotation subject"/>
    <w:basedOn w:val="CommentText"/>
    <w:next w:val="CommentText"/>
    <w:link w:val="CommentSubjectChar"/>
    <w:uiPriority w:val="99"/>
    <w:semiHidden/>
    <w:unhideWhenUsed/>
    <w:rsid w:val="0070314A"/>
    <w:rPr>
      <w:b/>
      <w:bCs/>
    </w:rPr>
  </w:style>
  <w:style w:type="character" w:customStyle="1" w:styleId="CommentSubjectChar">
    <w:name w:val="Comment Subject Char"/>
    <w:basedOn w:val="CommentTextChar"/>
    <w:link w:val="CommentSubject"/>
    <w:uiPriority w:val="99"/>
    <w:semiHidden/>
    <w:rsid w:val="0070314A"/>
    <w:rPr>
      <w:b/>
      <w:bCs/>
      <w:sz w:val="20"/>
      <w:szCs w:val="20"/>
    </w:rPr>
  </w:style>
  <w:style w:type="character" w:styleId="UnresolvedMention">
    <w:name w:val="Unresolved Mention"/>
    <w:basedOn w:val="DefaultParagraphFont"/>
    <w:uiPriority w:val="99"/>
    <w:semiHidden/>
    <w:unhideWhenUsed/>
    <w:rsid w:val="008B3CDE"/>
    <w:rPr>
      <w:color w:val="605E5C"/>
      <w:shd w:val="clear" w:color="auto" w:fill="E1DFDD"/>
    </w:rPr>
  </w:style>
</w:styles>
</file>

<file path=word/webSettings.xml><?xml version="1.0" encoding="utf-8"?>
<w:webSetting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mc:Ignorable="w14 w15 w16se w16cid w16 w16cex w16sdtdh">
  <w:divs>
    <w:div w:id="1036348765">
      <w:bodyDiv w:val="1"/>
      <w:marLeft w:val="0"/>
      <w:marRight w:val="0"/>
      <w:marTop w:val="0"/>
      <w:marBottom w:val="0"/>
      <w:divBdr>
        <w:top w:val="none" w:sz="0" w:space="0" w:color="auto"/>
        <w:left w:val="none" w:sz="0" w:space="0" w:color="auto"/>
        <w:bottom w:val="none" w:sz="0" w:space="0" w:color="auto"/>
        <w:right w:val="none" w:sz="0" w:space="0" w:color="auto"/>
      </w:divBdr>
      <w:divsChild>
        <w:div w:id="299045287">
          <w:marLeft w:val="0"/>
          <w:marRight w:val="0"/>
          <w:marTop w:val="0"/>
          <w:marBottom w:val="0"/>
          <w:divBdr>
            <w:top w:val="none" w:sz="0" w:space="0" w:color="auto"/>
            <w:left w:val="none" w:sz="0" w:space="0" w:color="auto"/>
            <w:bottom w:val="none" w:sz="0" w:space="0" w:color="auto"/>
            <w:right w:val="none" w:sz="0" w:space="0" w:color="auto"/>
          </w:divBdr>
          <w:divsChild>
            <w:div w:id="202913228">
              <w:marLeft w:val="0"/>
              <w:marRight w:val="0"/>
              <w:marTop w:val="0"/>
              <w:marBottom w:val="0"/>
              <w:divBdr>
                <w:top w:val="none" w:sz="0" w:space="0" w:color="auto"/>
                <w:left w:val="none" w:sz="0" w:space="0" w:color="auto"/>
                <w:bottom w:val="none" w:sz="0" w:space="0" w:color="auto"/>
                <w:right w:val="none" w:sz="0" w:space="0" w:color="auto"/>
              </w:divBdr>
              <w:divsChild>
                <w:div w:id="954823435">
                  <w:marLeft w:val="0"/>
                  <w:marRight w:val="0"/>
                  <w:marTop w:val="0"/>
                  <w:marBottom w:val="300"/>
                  <w:divBdr>
                    <w:top w:val="none" w:sz="0" w:space="0" w:color="auto"/>
                    <w:left w:val="none" w:sz="0" w:space="0" w:color="auto"/>
                    <w:bottom w:val="none" w:sz="0" w:space="0" w:color="auto"/>
                    <w:right w:val="none" w:sz="0" w:space="0" w:color="auto"/>
                  </w:divBdr>
                  <w:divsChild>
                    <w:div w:id="249046714">
                      <w:marLeft w:val="2325"/>
                      <w:marRight w:val="0"/>
                      <w:marTop w:val="0"/>
                      <w:marBottom w:val="0"/>
                      <w:divBdr>
                        <w:top w:val="none" w:sz="0" w:space="0" w:color="auto"/>
                        <w:left w:val="none" w:sz="0" w:space="0" w:color="auto"/>
                        <w:bottom w:val="none" w:sz="0" w:space="0" w:color="auto"/>
                        <w:right w:val="none" w:sz="0" w:space="0" w:color="auto"/>
                      </w:divBdr>
                      <w:divsChild>
                        <w:div w:id="340474471">
                          <w:marLeft w:val="0"/>
                          <w:marRight w:val="0"/>
                          <w:marTop w:val="0"/>
                          <w:marBottom w:val="0"/>
                          <w:divBdr>
                            <w:top w:val="none" w:sz="0" w:space="0" w:color="auto"/>
                            <w:left w:val="none" w:sz="0" w:space="0" w:color="auto"/>
                            <w:bottom w:val="none" w:sz="0" w:space="0" w:color="auto"/>
                            <w:right w:val="none" w:sz="0" w:space="0" w:color="auto"/>
                          </w:divBdr>
                          <w:divsChild>
                            <w:div w:id="1259751509">
                              <w:marLeft w:val="0"/>
                              <w:marRight w:val="0"/>
                              <w:marTop w:val="0"/>
                              <w:marBottom w:val="0"/>
                              <w:divBdr>
                                <w:top w:val="none" w:sz="0" w:space="0" w:color="auto"/>
                                <w:left w:val="none" w:sz="0" w:space="0" w:color="auto"/>
                                <w:bottom w:val="none" w:sz="0" w:space="0" w:color="auto"/>
                                <w:right w:val="none" w:sz="0" w:space="0" w:color="auto"/>
                              </w:divBdr>
                              <w:divsChild>
                                <w:div w:id="969172571">
                                  <w:marLeft w:val="0"/>
                                  <w:marRight w:val="0"/>
                                  <w:marTop w:val="0"/>
                                  <w:marBottom w:val="0"/>
                                  <w:divBdr>
                                    <w:top w:val="none" w:sz="0" w:space="0" w:color="auto"/>
                                    <w:left w:val="none" w:sz="0" w:space="0" w:color="auto"/>
                                    <w:bottom w:val="none" w:sz="0" w:space="0" w:color="auto"/>
                                    <w:right w:val="none" w:sz="0" w:space="0" w:color="auto"/>
                                  </w:divBdr>
                                  <w:divsChild>
                                    <w:div w:id="638388650">
                                      <w:marLeft w:val="0"/>
                                      <w:marRight w:val="0"/>
                                      <w:marTop w:val="0"/>
                                      <w:marBottom w:val="0"/>
                                      <w:divBdr>
                                        <w:top w:val="none" w:sz="0" w:space="0" w:color="auto"/>
                                        <w:left w:val="none" w:sz="0" w:space="0" w:color="auto"/>
                                        <w:bottom w:val="none" w:sz="0" w:space="0" w:color="auto"/>
                                        <w:right w:val="none" w:sz="0" w:space="0" w:color="auto"/>
                                      </w:divBdr>
                                      <w:divsChild>
                                        <w:div w:id="1423799393">
                                          <w:marLeft w:val="0"/>
                                          <w:marRight w:val="-3525"/>
                                          <w:marTop w:val="0"/>
                                          <w:marBottom w:val="0"/>
                                          <w:divBdr>
                                            <w:top w:val="none" w:sz="0" w:space="0" w:color="auto"/>
                                            <w:left w:val="none" w:sz="0" w:space="0" w:color="auto"/>
                                            <w:bottom w:val="none" w:sz="0" w:space="0" w:color="auto"/>
                                            <w:right w:val="none" w:sz="0" w:space="0" w:color="auto"/>
                                          </w:divBdr>
                                          <w:divsChild>
                                            <w:div w:id="440954726">
                                              <w:marLeft w:val="0"/>
                                              <w:marRight w:val="3225"/>
                                              <w:marTop w:val="0"/>
                                              <w:marBottom w:val="0"/>
                                              <w:divBdr>
                                                <w:top w:val="none" w:sz="0" w:space="0" w:color="auto"/>
                                                <w:left w:val="none" w:sz="0" w:space="0" w:color="auto"/>
                                                <w:bottom w:val="none" w:sz="0" w:space="0" w:color="auto"/>
                                                <w:right w:val="none" w:sz="0" w:space="0" w:color="auto"/>
                                              </w:divBdr>
                                              <w:divsChild>
                                                <w:div w:id="1425998798">
                                                  <w:marLeft w:val="0"/>
                                                  <w:marRight w:val="0"/>
                                                  <w:marTop w:val="0"/>
                                                  <w:marBottom w:val="150"/>
                                                  <w:divBdr>
                                                    <w:top w:val="none" w:sz="0" w:space="0" w:color="auto"/>
                                                    <w:left w:val="none" w:sz="0" w:space="0" w:color="auto"/>
                                                    <w:bottom w:val="none" w:sz="0" w:space="0" w:color="auto"/>
                                                    <w:right w:val="none" w:sz="0" w:space="0" w:color="auto"/>
                                                  </w:divBdr>
                                                </w:div>
                                                <w:div w:id="65609681">
                                                  <w:marLeft w:val="0"/>
                                                  <w:marRight w:val="0"/>
                                                  <w:marTop w:val="0"/>
                                                  <w:marBottom w:val="0"/>
                                                  <w:divBdr>
                                                    <w:top w:val="none" w:sz="0" w:space="0" w:color="auto"/>
                                                    <w:left w:val="none" w:sz="0" w:space="0" w:color="auto"/>
                                                    <w:bottom w:val="none" w:sz="0" w:space="0" w:color="auto"/>
                                                    <w:right w:val="none" w:sz="0" w:space="0" w:color="auto"/>
                                                  </w:divBdr>
                                                  <w:divsChild>
                                                    <w:div w:id="519776896">
                                                      <w:marLeft w:val="0"/>
                                                      <w:marRight w:val="0"/>
                                                      <w:marTop w:val="0"/>
                                                      <w:marBottom w:val="0"/>
                                                      <w:divBdr>
                                                        <w:top w:val="none" w:sz="0" w:space="0" w:color="auto"/>
                                                        <w:left w:val="none" w:sz="0" w:space="0" w:color="auto"/>
                                                        <w:bottom w:val="none" w:sz="0" w:space="0" w:color="auto"/>
                                                        <w:right w:val="none" w:sz="0" w:space="0" w:color="auto"/>
                                                      </w:divBdr>
                                                    </w:div>
                                                  </w:divsChild>
                                                </w:div>
                                                <w:div w:id="468398131">
                                                  <w:marLeft w:val="15"/>
                                                  <w:marRight w:val="15"/>
                                                  <w:marTop w:val="15"/>
                                                  <w:marBottom w:val="15"/>
                                                  <w:divBdr>
                                                    <w:top w:val="none" w:sz="0" w:space="0" w:color="auto"/>
                                                    <w:left w:val="none" w:sz="0" w:space="0" w:color="auto"/>
                                                    <w:bottom w:val="none" w:sz="0" w:space="0" w:color="auto"/>
                                                    <w:right w:val="none" w:sz="0" w:space="0" w:color="auto"/>
                                                  </w:divBdr>
                                                  <w:divsChild>
                                                    <w:div w:id="1868518807">
                                                      <w:marLeft w:val="0"/>
                                                      <w:marRight w:val="0"/>
                                                      <w:marTop w:val="0"/>
                                                      <w:marBottom w:val="0"/>
                                                      <w:divBdr>
                                                        <w:top w:val="none" w:sz="0" w:space="0" w:color="auto"/>
                                                        <w:left w:val="none" w:sz="0" w:space="0" w:color="auto"/>
                                                        <w:bottom w:val="none" w:sz="0" w:space="0" w:color="auto"/>
                                                        <w:right w:val="none" w:sz="0" w:space="0" w:color="auto"/>
                                                      </w:divBdr>
                                                    </w:div>
                                                    <w:div w:id="575356193">
                                                      <w:marLeft w:val="0"/>
                                                      <w:marRight w:val="0"/>
                                                      <w:marTop w:val="0"/>
                                                      <w:marBottom w:val="0"/>
                                                      <w:divBdr>
                                                        <w:top w:val="none" w:sz="0" w:space="0" w:color="auto"/>
                                                        <w:left w:val="none" w:sz="0" w:space="0" w:color="auto"/>
                                                        <w:bottom w:val="none" w:sz="0" w:space="0" w:color="auto"/>
                                                        <w:right w:val="none" w:sz="0" w:space="0" w:color="auto"/>
                                                      </w:divBdr>
                                                    </w:div>
                                                    <w:div w:id="1053310104">
                                                      <w:marLeft w:val="0"/>
                                                      <w:marRight w:val="0"/>
                                                      <w:marTop w:val="0"/>
                                                      <w:marBottom w:val="0"/>
                                                      <w:divBdr>
                                                        <w:top w:val="none" w:sz="0" w:space="0" w:color="auto"/>
                                                        <w:left w:val="none" w:sz="0" w:space="0" w:color="auto"/>
                                                        <w:bottom w:val="none" w:sz="0" w:space="0" w:color="auto"/>
                                                        <w:right w:val="none" w:sz="0" w:space="0" w:color="auto"/>
                                                      </w:divBdr>
                                                    </w:div>
                                                    <w:div w:id="232006450">
                                                      <w:marLeft w:val="0"/>
                                                      <w:marRight w:val="0"/>
                                                      <w:marTop w:val="0"/>
                                                      <w:marBottom w:val="0"/>
                                                      <w:divBdr>
                                                        <w:top w:val="none" w:sz="0" w:space="0" w:color="auto"/>
                                                        <w:left w:val="none" w:sz="0" w:space="0" w:color="auto"/>
                                                        <w:bottom w:val="none" w:sz="0" w:space="0" w:color="auto"/>
                                                        <w:right w:val="none" w:sz="0" w:space="0" w:color="auto"/>
                                                      </w:divBdr>
                                                      <w:divsChild>
                                                        <w:div w:id="947275014">
                                                          <w:marLeft w:val="0"/>
                                                          <w:marRight w:val="0"/>
                                                          <w:marTop w:val="0"/>
                                                          <w:marBottom w:val="0"/>
                                                          <w:divBdr>
                                                            <w:top w:val="none" w:sz="0" w:space="0" w:color="auto"/>
                                                            <w:left w:val="none" w:sz="0" w:space="0" w:color="auto"/>
                                                            <w:bottom w:val="none" w:sz="0" w:space="0" w:color="auto"/>
                                                            <w:right w:val="none" w:sz="0" w:space="0" w:color="auto"/>
                                                          </w:divBdr>
                                                        </w:div>
                                                        <w:div w:id="88157095">
                                                          <w:marLeft w:val="0"/>
                                                          <w:marRight w:val="0"/>
                                                          <w:marTop w:val="0"/>
                                                          <w:marBottom w:val="0"/>
                                                          <w:divBdr>
                                                            <w:top w:val="none" w:sz="0" w:space="0" w:color="auto"/>
                                                            <w:left w:val="none" w:sz="0" w:space="0" w:color="auto"/>
                                                            <w:bottom w:val="none" w:sz="0" w:space="0" w:color="auto"/>
                                                            <w:right w:val="none" w:sz="0" w:space="0" w:color="auto"/>
                                                          </w:divBdr>
                                                        </w:div>
                                                        <w:div w:id="944113400">
                                                          <w:marLeft w:val="0"/>
                                                          <w:marRight w:val="0"/>
                                                          <w:marTop w:val="0"/>
                                                          <w:marBottom w:val="0"/>
                                                          <w:divBdr>
                                                            <w:top w:val="none" w:sz="0" w:space="0" w:color="auto"/>
                                                            <w:left w:val="none" w:sz="0" w:space="0" w:color="auto"/>
                                                            <w:bottom w:val="none" w:sz="0" w:space="0" w:color="auto"/>
                                                            <w:right w:val="none" w:sz="0" w:space="0" w:color="auto"/>
                                                          </w:divBdr>
                                                        </w:div>
                                                        <w:div w:id="1579747222">
                                                          <w:marLeft w:val="0"/>
                                                          <w:marRight w:val="0"/>
                                                          <w:marTop w:val="0"/>
                                                          <w:marBottom w:val="0"/>
                                                          <w:divBdr>
                                                            <w:top w:val="none" w:sz="0" w:space="0" w:color="auto"/>
                                                            <w:left w:val="none" w:sz="0" w:space="0" w:color="auto"/>
                                                            <w:bottom w:val="none" w:sz="0" w:space="0" w:color="auto"/>
                                                            <w:right w:val="none" w:sz="0" w:space="0" w:color="auto"/>
                                                          </w:divBdr>
                                                        </w:div>
                                                        <w:div w:id="2143959721">
                                                          <w:marLeft w:val="0"/>
                                                          <w:marRight w:val="0"/>
                                                          <w:marTop w:val="0"/>
                                                          <w:marBottom w:val="200"/>
                                                          <w:divBdr>
                                                            <w:top w:val="none" w:sz="0" w:space="0" w:color="auto"/>
                                                            <w:left w:val="none" w:sz="0" w:space="0" w:color="auto"/>
                                                            <w:bottom w:val="none" w:sz="0" w:space="0" w:color="auto"/>
                                                            <w:right w:val="none" w:sz="0" w:space="0" w:color="auto"/>
                                                          </w:divBdr>
                                                        </w:div>
                                                      </w:divsChild>
                                                    </w:div>
                                                    <w:div w:id="957838134">
                                                      <w:marLeft w:val="0"/>
                                                      <w:marRight w:val="0"/>
                                                      <w:marTop w:val="0"/>
                                                      <w:marBottom w:val="0"/>
                                                      <w:divBdr>
                                                        <w:top w:val="none" w:sz="0" w:space="0" w:color="auto"/>
                                                        <w:left w:val="none" w:sz="0" w:space="0" w:color="auto"/>
                                                        <w:bottom w:val="none" w:sz="0" w:space="0" w:color="auto"/>
                                                        <w:right w:val="none" w:sz="0" w:space="0" w:color="auto"/>
                                                      </w:divBdr>
                                                    </w:div>
                                                    <w:div w:id="253712195">
                                                      <w:marLeft w:val="0"/>
                                                      <w:marRight w:val="0"/>
                                                      <w:marTop w:val="0"/>
                                                      <w:marBottom w:val="0"/>
                                                      <w:divBdr>
                                                        <w:top w:val="none" w:sz="0" w:space="0" w:color="auto"/>
                                                        <w:left w:val="none" w:sz="0" w:space="0" w:color="auto"/>
                                                        <w:bottom w:val="none" w:sz="0" w:space="0" w:color="auto"/>
                                                        <w:right w:val="none" w:sz="0" w:space="0" w:color="auto"/>
                                                      </w:divBdr>
                                                    </w:div>
                                                    <w:div w:id="970554883">
                                                      <w:marLeft w:val="0"/>
                                                      <w:marRight w:val="0"/>
                                                      <w:marTop w:val="0"/>
                                                      <w:marBottom w:val="0"/>
                                                      <w:divBdr>
                                                        <w:top w:val="none" w:sz="0" w:space="0" w:color="auto"/>
                                                        <w:left w:val="none" w:sz="0" w:space="0" w:color="auto"/>
                                                        <w:bottom w:val="none" w:sz="0" w:space="0" w:color="auto"/>
                                                        <w:right w:val="none" w:sz="0" w:space="0" w:color="auto"/>
                                                      </w:divBdr>
                                                    </w:div>
                                                    <w:div w:id="49773560">
                                                      <w:marLeft w:val="0"/>
                                                      <w:marRight w:val="0"/>
                                                      <w:marTop w:val="0"/>
                                                      <w:marBottom w:val="0"/>
                                                      <w:divBdr>
                                                        <w:top w:val="none" w:sz="0" w:space="0" w:color="auto"/>
                                                        <w:left w:val="none" w:sz="0" w:space="0" w:color="auto"/>
                                                        <w:bottom w:val="none" w:sz="0" w:space="0" w:color="auto"/>
                                                        <w:right w:val="none" w:sz="0" w:space="0" w:color="auto"/>
                                                      </w:divBdr>
                                                      <w:divsChild>
                                                        <w:div w:id="2009821671">
                                                          <w:marLeft w:val="0"/>
                                                          <w:marRight w:val="0"/>
                                                          <w:marTop w:val="0"/>
                                                          <w:marBottom w:val="0"/>
                                                          <w:divBdr>
                                                            <w:top w:val="none" w:sz="0" w:space="0" w:color="auto"/>
                                                            <w:left w:val="none" w:sz="0" w:space="0" w:color="auto"/>
                                                            <w:bottom w:val="none" w:sz="0" w:space="0" w:color="auto"/>
                                                            <w:right w:val="none" w:sz="0" w:space="0" w:color="auto"/>
                                                          </w:divBdr>
                                                        </w:div>
                                                        <w:div w:id="1279600862">
                                                          <w:marLeft w:val="0"/>
                                                          <w:marRight w:val="0"/>
                                                          <w:marTop w:val="0"/>
                                                          <w:marBottom w:val="0"/>
                                                          <w:divBdr>
                                                            <w:top w:val="none" w:sz="0" w:space="0" w:color="auto"/>
                                                            <w:left w:val="none" w:sz="0" w:space="0" w:color="auto"/>
                                                            <w:bottom w:val="none" w:sz="0" w:space="0" w:color="auto"/>
                                                            <w:right w:val="none" w:sz="0" w:space="0" w:color="auto"/>
                                                          </w:divBdr>
                                                        </w:div>
                                                        <w:div w:id="1662002715">
                                                          <w:marLeft w:val="0"/>
                                                          <w:marRight w:val="0"/>
                                                          <w:marTop w:val="0"/>
                                                          <w:marBottom w:val="0"/>
                                                          <w:divBdr>
                                                            <w:top w:val="none" w:sz="0" w:space="0" w:color="auto"/>
                                                            <w:left w:val="none" w:sz="0" w:space="0" w:color="auto"/>
                                                            <w:bottom w:val="none" w:sz="0" w:space="0" w:color="auto"/>
                                                            <w:right w:val="none" w:sz="0" w:space="0" w:color="auto"/>
                                                          </w:divBdr>
                                                        </w:div>
                                                        <w:div w:id="1905096320">
                                                          <w:marLeft w:val="0"/>
                                                          <w:marRight w:val="0"/>
                                                          <w:marTop w:val="0"/>
                                                          <w:marBottom w:val="200"/>
                                                          <w:divBdr>
                                                            <w:top w:val="none" w:sz="0" w:space="0" w:color="auto"/>
                                                            <w:left w:val="none" w:sz="0" w:space="0" w:color="auto"/>
                                                            <w:bottom w:val="none" w:sz="0" w:space="0" w:color="auto"/>
                                                            <w:right w:val="none" w:sz="0" w:space="0" w:color="auto"/>
                                                          </w:divBdr>
                                                        </w:div>
                                                        <w:div w:id="1224099882">
                                                          <w:marLeft w:val="0"/>
                                                          <w:marRight w:val="0"/>
                                                          <w:marTop w:val="0"/>
                                                          <w:marBottom w:val="200"/>
                                                          <w:divBdr>
                                                            <w:top w:val="none" w:sz="0" w:space="0" w:color="auto"/>
                                                            <w:left w:val="none" w:sz="0" w:space="0" w:color="auto"/>
                                                            <w:bottom w:val="none" w:sz="0" w:space="0" w:color="auto"/>
                                                            <w:right w:val="none" w:sz="0" w:space="0" w:color="auto"/>
                                                          </w:divBdr>
                                                        </w:div>
                                                        <w:div w:id="489098548">
                                                          <w:marLeft w:val="0"/>
                                                          <w:marRight w:val="0"/>
                                                          <w:marTop w:val="0"/>
                                                          <w:marBottom w:val="200"/>
                                                          <w:divBdr>
                                                            <w:top w:val="none" w:sz="0" w:space="0" w:color="auto"/>
                                                            <w:left w:val="none" w:sz="0" w:space="0" w:color="auto"/>
                                                            <w:bottom w:val="none" w:sz="0" w:space="0" w:color="auto"/>
                                                            <w:right w:val="none" w:sz="0" w:space="0" w:color="auto"/>
                                                          </w:divBdr>
                                                        </w:div>
                                                        <w:div w:id="2146238643">
                                                          <w:marLeft w:val="0"/>
                                                          <w:marRight w:val="0"/>
                                                          <w:marTop w:val="0"/>
                                                          <w:marBottom w:val="200"/>
                                                          <w:divBdr>
                                                            <w:top w:val="none" w:sz="0" w:space="0" w:color="auto"/>
                                                            <w:left w:val="none" w:sz="0" w:space="0" w:color="auto"/>
                                                            <w:bottom w:val="none" w:sz="0" w:space="0" w:color="auto"/>
                                                            <w:right w:val="none" w:sz="0" w:space="0" w:color="auto"/>
                                                          </w:divBdr>
                                                        </w:div>
                                                        <w:div w:id="1252467736">
                                                          <w:marLeft w:val="0"/>
                                                          <w:marRight w:val="0"/>
                                                          <w:marTop w:val="0"/>
                                                          <w:marBottom w:val="200"/>
                                                          <w:divBdr>
                                                            <w:top w:val="none" w:sz="0" w:space="0" w:color="auto"/>
                                                            <w:left w:val="none" w:sz="0" w:space="0" w:color="auto"/>
                                                            <w:bottom w:val="none" w:sz="0" w:space="0" w:color="auto"/>
                                                            <w:right w:val="none" w:sz="0" w:space="0" w:color="auto"/>
                                                          </w:divBdr>
                                                        </w:div>
                                                        <w:div w:id="1016005756">
                                                          <w:marLeft w:val="0"/>
                                                          <w:marRight w:val="0"/>
                                                          <w:marTop w:val="0"/>
                                                          <w:marBottom w:val="200"/>
                                                          <w:divBdr>
                                                            <w:top w:val="none" w:sz="0" w:space="0" w:color="auto"/>
                                                            <w:left w:val="none" w:sz="0" w:space="0" w:color="auto"/>
                                                            <w:bottom w:val="none" w:sz="0" w:space="0" w:color="auto"/>
                                                            <w:right w:val="none" w:sz="0" w:space="0" w:color="auto"/>
                                                          </w:divBdr>
                                                        </w:div>
                                                        <w:div w:id="95954541">
                                                          <w:marLeft w:val="0"/>
                                                          <w:marRight w:val="0"/>
                                                          <w:marTop w:val="0"/>
                                                          <w:marBottom w:val="200"/>
                                                          <w:divBdr>
                                                            <w:top w:val="none" w:sz="0" w:space="0" w:color="auto"/>
                                                            <w:left w:val="none" w:sz="0" w:space="0" w:color="auto"/>
                                                            <w:bottom w:val="none" w:sz="0" w:space="0" w:color="auto"/>
                                                            <w:right w:val="none" w:sz="0" w:space="0" w:color="auto"/>
                                                          </w:divBdr>
                                                        </w:div>
                                                        <w:div w:id="906186693">
                                                          <w:marLeft w:val="1440"/>
                                                          <w:marRight w:val="0"/>
                                                          <w:marTop w:val="0"/>
                                                          <w:marBottom w:val="0"/>
                                                          <w:divBdr>
                                                            <w:top w:val="none" w:sz="0" w:space="0" w:color="auto"/>
                                                            <w:left w:val="none" w:sz="0" w:space="0" w:color="auto"/>
                                                            <w:bottom w:val="none" w:sz="0" w:space="0" w:color="auto"/>
                                                            <w:right w:val="none" w:sz="0" w:space="0" w:color="auto"/>
                                                          </w:divBdr>
                                                        </w:div>
                                                        <w:div w:id="1280913253">
                                                          <w:marLeft w:val="1440"/>
                                                          <w:marRight w:val="0"/>
                                                          <w:marTop w:val="0"/>
                                                          <w:marBottom w:val="0"/>
                                                          <w:divBdr>
                                                            <w:top w:val="none" w:sz="0" w:space="0" w:color="auto"/>
                                                            <w:left w:val="none" w:sz="0" w:space="0" w:color="auto"/>
                                                            <w:bottom w:val="none" w:sz="0" w:space="0" w:color="auto"/>
                                                            <w:right w:val="none" w:sz="0" w:space="0" w:color="auto"/>
                                                          </w:divBdr>
                                                        </w:div>
                                                        <w:div w:id="1055348949">
                                                          <w:marLeft w:val="1440"/>
                                                          <w:marRight w:val="0"/>
                                                          <w:marTop w:val="0"/>
                                                          <w:marBottom w:val="0"/>
                                                          <w:divBdr>
                                                            <w:top w:val="none" w:sz="0" w:space="0" w:color="auto"/>
                                                            <w:left w:val="none" w:sz="0" w:space="0" w:color="auto"/>
                                                            <w:bottom w:val="none" w:sz="0" w:space="0" w:color="auto"/>
                                                            <w:right w:val="none" w:sz="0" w:space="0" w:color="auto"/>
                                                          </w:divBdr>
                                                        </w:div>
                                                        <w:div w:id="99034437">
                                                          <w:marLeft w:val="1440"/>
                                                          <w:marRight w:val="0"/>
                                                          <w:marTop w:val="0"/>
                                                          <w:marBottom w:val="0"/>
                                                          <w:divBdr>
                                                            <w:top w:val="none" w:sz="0" w:space="0" w:color="auto"/>
                                                            <w:left w:val="none" w:sz="0" w:space="0" w:color="auto"/>
                                                            <w:bottom w:val="none" w:sz="0" w:space="0" w:color="auto"/>
                                                            <w:right w:val="none" w:sz="0" w:space="0" w:color="auto"/>
                                                          </w:divBdr>
                                                        </w:div>
                                                        <w:div w:id="1296443660">
                                                          <w:marLeft w:val="1440"/>
                                                          <w:marRight w:val="0"/>
                                                          <w:marTop w:val="0"/>
                                                          <w:marBottom w:val="0"/>
                                                          <w:divBdr>
                                                            <w:top w:val="none" w:sz="0" w:space="0" w:color="auto"/>
                                                            <w:left w:val="none" w:sz="0" w:space="0" w:color="auto"/>
                                                            <w:bottom w:val="none" w:sz="0" w:space="0" w:color="auto"/>
                                                            <w:right w:val="none" w:sz="0" w:space="0" w:color="auto"/>
                                                          </w:divBdr>
                                                        </w:div>
                                                        <w:div w:id="1245459859">
                                                          <w:marLeft w:val="1440"/>
                                                          <w:marRight w:val="0"/>
                                                          <w:marTop w:val="0"/>
                                                          <w:marBottom w:val="200"/>
                                                          <w:divBdr>
                                                            <w:top w:val="none" w:sz="0" w:space="0" w:color="auto"/>
                                                            <w:left w:val="none" w:sz="0" w:space="0" w:color="auto"/>
                                                            <w:bottom w:val="none" w:sz="0" w:space="0" w:color="auto"/>
                                                            <w:right w:val="none" w:sz="0" w:space="0" w:color="auto"/>
                                                          </w:divBdr>
                                                        </w:div>
                                                        <w:div w:id="1491631279">
                                                          <w:marLeft w:val="0"/>
                                                          <w:marRight w:val="0"/>
                                                          <w:marTop w:val="0"/>
                                                          <w:marBottom w:val="200"/>
                                                          <w:divBdr>
                                                            <w:top w:val="none" w:sz="0" w:space="0" w:color="auto"/>
                                                            <w:left w:val="none" w:sz="0" w:space="0" w:color="auto"/>
                                                            <w:bottom w:val="none" w:sz="0" w:space="0" w:color="auto"/>
                                                            <w:right w:val="none" w:sz="0" w:space="0" w:color="auto"/>
                                                          </w:divBdr>
                                                        </w:div>
                                                        <w:div w:id="1778524748">
                                                          <w:marLeft w:val="1440"/>
                                                          <w:marRight w:val="0"/>
                                                          <w:marTop w:val="0"/>
                                                          <w:marBottom w:val="0"/>
                                                          <w:divBdr>
                                                            <w:top w:val="none" w:sz="0" w:space="0" w:color="auto"/>
                                                            <w:left w:val="none" w:sz="0" w:space="0" w:color="auto"/>
                                                            <w:bottom w:val="none" w:sz="0" w:space="0" w:color="auto"/>
                                                            <w:right w:val="none" w:sz="0" w:space="0" w:color="auto"/>
                                                          </w:divBdr>
                                                        </w:div>
                                                        <w:div w:id="1554537140">
                                                          <w:marLeft w:val="1440"/>
                                                          <w:marRight w:val="0"/>
                                                          <w:marTop w:val="0"/>
                                                          <w:marBottom w:val="0"/>
                                                          <w:divBdr>
                                                            <w:top w:val="none" w:sz="0" w:space="0" w:color="auto"/>
                                                            <w:left w:val="none" w:sz="0" w:space="0" w:color="auto"/>
                                                            <w:bottom w:val="none" w:sz="0" w:space="0" w:color="auto"/>
                                                            <w:right w:val="none" w:sz="0" w:space="0" w:color="auto"/>
                                                          </w:divBdr>
                                                        </w:div>
                                                        <w:div w:id="1057627037">
                                                          <w:marLeft w:val="1440"/>
                                                          <w:marRight w:val="0"/>
                                                          <w:marTop w:val="0"/>
                                                          <w:marBottom w:val="0"/>
                                                          <w:divBdr>
                                                            <w:top w:val="none" w:sz="0" w:space="0" w:color="auto"/>
                                                            <w:left w:val="none" w:sz="0" w:space="0" w:color="auto"/>
                                                            <w:bottom w:val="none" w:sz="0" w:space="0" w:color="auto"/>
                                                            <w:right w:val="none" w:sz="0" w:space="0" w:color="auto"/>
                                                          </w:divBdr>
                                                        </w:div>
                                                        <w:div w:id="1512648217">
                                                          <w:marLeft w:val="1440"/>
                                                          <w:marRight w:val="0"/>
                                                          <w:marTop w:val="0"/>
                                                          <w:marBottom w:val="0"/>
                                                          <w:divBdr>
                                                            <w:top w:val="none" w:sz="0" w:space="0" w:color="auto"/>
                                                            <w:left w:val="none" w:sz="0" w:space="0" w:color="auto"/>
                                                            <w:bottom w:val="none" w:sz="0" w:space="0" w:color="auto"/>
                                                            <w:right w:val="none" w:sz="0" w:space="0" w:color="auto"/>
                                                          </w:divBdr>
                                                        </w:div>
                                                        <w:div w:id="205066885">
                                                          <w:marLeft w:val="1440"/>
                                                          <w:marRight w:val="0"/>
                                                          <w:marTop w:val="0"/>
                                                          <w:marBottom w:val="0"/>
                                                          <w:divBdr>
                                                            <w:top w:val="none" w:sz="0" w:space="0" w:color="auto"/>
                                                            <w:left w:val="none" w:sz="0" w:space="0" w:color="auto"/>
                                                            <w:bottom w:val="none" w:sz="0" w:space="0" w:color="auto"/>
                                                            <w:right w:val="none" w:sz="0" w:space="0" w:color="auto"/>
                                                          </w:divBdr>
                                                        </w:div>
                                                        <w:div w:id="2121679378">
                                                          <w:marLeft w:val="1440"/>
                                                          <w:marRight w:val="0"/>
                                                          <w:marTop w:val="0"/>
                                                          <w:marBottom w:val="0"/>
                                                          <w:divBdr>
                                                            <w:top w:val="none" w:sz="0" w:space="0" w:color="auto"/>
                                                            <w:left w:val="none" w:sz="0" w:space="0" w:color="auto"/>
                                                            <w:bottom w:val="none" w:sz="0" w:space="0" w:color="auto"/>
                                                            <w:right w:val="none" w:sz="0" w:space="0" w:color="auto"/>
                                                          </w:divBdr>
                                                        </w:div>
                                                        <w:div w:id="1528179962">
                                                          <w:marLeft w:val="1440"/>
                                                          <w:marRight w:val="0"/>
                                                          <w:marTop w:val="0"/>
                                                          <w:marBottom w:val="0"/>
                                                          <w:divBdr>
                                                            <w:top w:val="none" w:sz="0" w:space="0" w:color="auto"/>
                                                            <w:left w:val="none" w:sz="0" w:space="0" w:color="auto"/>
                                                            <w:bottom w:val="none" w:sz="0" w:space="0" w:color="auto"/>
                                                            <w:right w:val="none" w:sz="0" w:space="0" w:color="auto"/>
                                                          </w:divBdr>
                                                        </w:div>
                                                        <w:div w:id="199711400">
                                                          <w:marLeft w:val="720"/>
                                                          <w:marRight w:val="0"/>
                                                          <w:marTop w:val="0"/>
                                                          <w:marBottom w:val="0"/>
                                                          <w:divBdr>
                                                            <w:top w:val="none" w:sz="0" w:space="0" w:color="auto"/>
                                                            <w:left w:val="none" w:sz="0" w:space="0" w:color="auto"/>
                                                            <w:bottom w:val="none" w:sz="0" w:space="0" w:color="auto"/>
                                                            <w:right w:val="none" w:sz="0" w:space="0" w:color="auto"/>
                                                          </w:divBdr>
                                                        </w:div>
                                                        <w:div w:id="2018460285">
                                                          <w:marLeft w:val="1440"/>
                                                          <w:marRight w:val="0"/>
                                                          <w:marTop w:val="0"/>
                                                          <w:marBottom w:val="0"/>
                                                          <w:divBdr>
                                                            <w:top w:val="none" w:sz="0" w:space="0" w:color="auto"/>
                                                            <w:left w:val="none" w:sz="0" w:space="0" w:color="auto"/>
                                                            <w:bottom w:val="none" w:sz="0" w:space="0" w:color="auto"/>
                                                            <w:right w:val="none" w:sz="0" w:space="0" w:color="auto"/>
                                                          </w:divBdr>
                                                        </w:div>
                                                        <w:div w:id="1615016762">
                                                          <w:marLeft w:val="720"/>
                                                          <w:marRight w:val="0"/>
                                                          <w:marTop w:val="0"/>
                                                          <w:marBottom w:val="0"/>
                                                          <w:divBdr>
                                                            <w:top w:val="none" w:sz="0" w:space="0" w:color="auto"/>
                                                            <w:left w:val="none" w:sz="0" w:space="0" w:color="auto"/>
                                                            <w:bottom w:val="none" w:sz="0" w:space="0" w:color="auto"/>
                                                            <w:right w:val="none" w:sz="0" w:space="0" w:color="auto"/>
                                                          </w:divBdr>
                                                        </w:div>
                                                        <w:div w:id="1651669308">
                                                          <w:marLeft w:val="1440"/>
                                                          <w:marRight w:val="0"/>
                                                          <w:marTop w:val="0"/>
                                                          <w:marBottom w:val="200"/>
                                                          <w:divBdr>
                                                            <w:top w:val="none" w:sz="0" w:space="0" w:color="auto"/>
                                                            <w:left w:val="none" w:sz="0" w:space="0" w:color="auto"/>
                                                            <w:bottom w:val="none" w:sz="0" w:space="0" w:color="auto"/>
                                                            <w:right w:val="none" w:sz="0" w:space="0" w:color="auto"/>
                                                          </w:divBdr>
                                                        </w:div>
                                                        <w:div w:id="1166214915">
                                                          <w:marLeft w:val="0"/>
                                                          <w:marRight w:val="0"/>
                                                          <w:marTop w:val="0"/>
                                                          <w:marBottom w:val="0"/>
                                                          <w:divBdr>
                                                            <w:top w:val="none" w:sz="0" w:space="0" w:color="auto"/>
                                                            <w:left w:val="none" w:sz="0" w:space="0" w:color="auto"/>
                                                            <w:bottom w:val="none" w:sz="0" w:space="0" w:color="auto"/>
                                                            <w:right w:val="none" w:sz="0" w:space="0" w:color="auto"/>
                                                          </w:divBdr>
                                                          <w:divsChild>
                                                            <w:div w:id="630792162">
                                                              <w:marLeft w:val="0"/>
                                                              <w:marRight w:val="0"/>
                                                              <w:marTop w:val="0"/>
                                                              <w:marBottom w:val="0"/>
                                                              <w:divBdr>
                                                                <w:top w:val="none" w:sz="0" w:space="0" w:color="auto"/>
                                                                <w:left w:val="none" w:sz="0" w:space="0" w:color="auto"/>
                                                                <w:bottom w:val="none" w:sz="0" w:space="0" w:color="auto"/>
                                                                <w:right w:val="none" w:sz="0" w:space="0" w:color="auto"/>
                                                              </w:divBdr>
                                                              <w:divsChild>
                                                                <w:div w:id="669259328">
                                                                  <w:marLeft w:val="0"/>
                                                                  <w:marRight w:val="0"/>
                                                                  <w:marTop w:val="0"/>
                                                                  <w:marBottom w:val="0"/>
                                                                  <w:divBdr>
                                                                    <w:top w:val="none" w:sz="0" w:space="0" w:color="auto"/>
                                                                    <w:left w:val="none" w:sz="0" w:space="0" w:color="auto"/>
                                                                    <w:bottom w:val="none" w:sz="0" w:space="0" w:color="auto"/>
                                                                    <w:right w:val="none" w:sz="0" w:space="0" w:color="auto"/>
                                                                  </w:divBdr>
                                                                </w:div>
                                                              </w:divsChild>
                                                            </w:div>
                                                          </w:divsChild>
                                                        </w:div>
                                                      </w:divsChild>
                                                    </w:div>
                                                    <w:div w:id="2032295181">
                                                      <w:marLeft w:val="0"/>
                                                      <w:marRight w:val="0"/>
                                                      <w:marTop w:val="0"/>
                                                      <w:marBottom w:val="0"/>
                                                      <w:divBdr>
                                                        <w:top w:val="none" w:sz="0" w:space="0" w:color="auto"/>
                                                        <w:left w:val="none" w:sz="0" w:space="0" w:color="auto"/>
                                                        <w:bottom w:val="none" w:sz="0" w:space="0" w:color="auto"/>
                                                        <w:right w:val="none" w:sz="0" w:space="0" w:color="auto"/>
                                                      </w:divBdr>
                                                    </w:div>
                                                    <w:div w:id="1850411851">
                                                      <w:marLeft w:val="0"/>
                                                      <w:marRight w:val="0"/>
                                                      <w:marTop w:val="0"/>
                                                      <w:marBottom w:val="0"/>
                                                      <w:divBdr>
                                                        <w:top w:val="none" w:sz="0" w:space="0" w:color="auto"/>
                                                        <w:left w:val="none" w:sz="0" w:space="0" w:color="auto"/>
                                                        <w:bottom w:val="none" w:sz="0" w:space="0" w:color="auto"/>
                                                        <w:right w:val="none" w:sz="0" w:space="0" w:color="auto"/>
                                                      </w:divBdr>
                                                    </w:div>
                                                    <w:div w:id="918098036">
                                                      <w:marLeft w:val="0"/>
                                                      <w:marRight w:val="0"/>
                                                      <w:marTop w:val="0"/>
                                                      <w:marBottom w:val="0"/>
                                                      <w:divBdr>
                                                        <w:top w:val="none" w:sz="0" w:space="0" w:color="auto"/>
                                                        <w:left w:val="none" w:sz="0" w:space="0" w:color="auto"/>
                                                        <w:bottom w:val="none" w:sz="0" w:space="0" w:color="auto"/>
                                                        <w:right w:val="none" w:sz="0" w:space="0" w:color="auto"/>
                                                      </w:divBdr>
                                                    </w:div>
                                                    <w:div w:id="863439002">
                                                      <w:marLeft w:val="0"/>
                                                      <w:marRight w:val="0"/>
                                                      <w:marTop w:val="0"/>
                                                      <w:marBottom w:val="0"/>
                                                      <w:divBdr>
                                                        <w:top w:val="none" w:sz="0" w:space="0" w:color="auto"/>
                                                        <w:left w:val="none" w:sz="0" w:space="0" w:color="auto"/>
                                                        <w:bottom w:val="none" w:sz="0" w:space="0" w:color="auto"/>
                                                        <w:right w:val="none" w:sz="0" w:space="0" w:color="auto"/>
                                                      </w:divBdr>
                                                    </w:div>
                                                    <w:div w:id="378556820">
                                                      <w:marLeft w:val="0"/>
                                                      <w:marRight w:val="0"/>
                                                      <w:marTop w:val="0"/>
                                                      <w:marBottom w:val="0"/>
                                                      <w:divBdr>
                                                        <w:top w:val="none" w:sz="0" w:space="0" w:color="auto"/>
                                                        <w:left w:val="none" w:sz="0" w:space="0" w:color="auto"/>
                                                        <w:bottom w:val="none" w:sz="0" w:space="0" w:color="auto"/>
                                                        <w:right w:val="none" w:sz="0" w:space="0" w:color="auto"/>
                                                      </w:divBdr>
                                                    </w:div>
                                                    <w:div w:id="947275025">
                                                      <w:marLeft w:val="0"/>
                                                      <w:marRight w:val="0"/>
                                                      <w:marTop w:val="0"/>
                                                      <w:marBottom w:val="0"/>
                                                      <w:divBdr>
                                                        <w:top w:val="none" w:sz="0" w:space="0" w:color="auto"/>
                                                        <w:left w:val="none" w:sz="0" w:space="0" w:color="auto"/>
                                                        <w:bottom w:val="none" w:sz="0" w:space="0" w:color="auto"/>
                                                        <w:right w:val="none" w:sz="0" w:space="0" w:color="auto"/>
                                                      </w:divBdr>
                                                    </w:div>
                                                    <w:div w:id="803432083">
                                                      <w:marLeft w:val="0"/>
                                                      <w:marRight w:val="0"/>
                                                      <w:marTop w:val="0"/>
                                                      <w:marBottom w:val="0"/>
                                                      <w:divBdr>
                                                        <w:top w:val="none" w:sz="0" w:space="0" w:color="auto"/>
                                                        <w:left w:val="none" w:sz="0" w:space="0" w:color="auto"/>
                                                        <w:bottom w:val="none" w:sz="0" w:space="0" w:color="auto"/>
                                                        <w:right w:val="none" w:sz="0" w:space="0" w:color="auto"/>
                                                      </w:divBdr>
                                                    </w:div>
                                                    <w:div w:id="21131323">
                                                      <w:marLeft w:val="0"/>
                                                      <w:marRight w:val="0"/>
                                                      <w:marTop w:val="0"/>
                                                      <w:marBottom w:val="0"/>
                                                      <w:divBdr>
                                                        <w:top w:val="none" w:sz="0" w:space="0" w:color="auto"/>
                                                        <w:left w:val="none" w:sz="0" w:space="0" w:color="auto"/>
                                                        <w:bottom w:val="none" w:sz="0" w:space="0" w:color="auto"/>
                                                        <w:right w:val="none" w:sz="0" w:space="0" w:color="auto"/>
                                                      </w:divBdr>
                                                      <w:divsChild>
                                                        <w:div w:id="987058005">
                                                          <w:marLeft w:val="0"/>
                                                          <w:marRight w:val="0"/>
                                                          <w:marTop w:val="0"/>
                                                          <w:marBottom w:val="200"/>
                                                          <w:divBdr>
                                                            <w:top w:val="none" w:sz="0" w:space="0" w:color="auto"/>
                                                            <w:left w:val="none" w:sz="0" w:space="0" w:color="auto"/>
                                                            <w:bottom w:val="none" w:sz="0" w:space="0" w:color="auto"/>
                                                            <w:right w:val="none" w:sz="0" w:space="0" w:color="auto"/>
                                                          </w:divBdr>
                                                        </w:div>
                                                        <w:div w:id="133985133">
                                                          <w:marLeft w:val="720"/>
                                                          <w:marRight w:val="0"/>
                                                          <w:marTop w:val="0"/>
                                                          <w:marBottom w:val="0"/>
                                                          <w:divBdr>
                                                            <w:top w:val="none" w:sz="0" w:space="0" w:color="auto"/>
                                                            <w:left w:val="none" w:sz="0" w:space="0" w:color="auto"/>
                                                            <w:bottom w:val="none" w:sz="0" w:space="0" w:color="auto"/>
                                                            <w:right w:val="none" w:sz="0" w:space="0" w:color="auto"/>
                                                          </w:divBdr>
                                                        </w:div>
                                                        <w:div w:id="979383988">
                                                          <w:marLeft w:val="720"/>
                                                          <w:marRight w:val="0"/>
                                                          <w:marTop w:val="0"/>
                                                          <w:marBottom w:val="0"/>
                                                          <w:divBdr>
                                                            <w:top w:val="none" w:sz="0" w:space="0" w:color="auto"/>
                                                            <w:left w:val="none" w:sz="0" w:space="0" w:color="auto"/>
                                                            <w:bottom w:val="none" w:sz="0" w:space="0" w:color="auto"/>
                                                            <w:right w:val="none" w:sz="0" w:space="0" w:color="auto"/>
                                                          </w:divBdr>
                                                        </w:div>
                                                        <w:div w:id="1086802582">
                                                          <w:marLeft w:val="720"/>
                                                          <w:marRight w:val="0"/>
                                                          <w:marTop w:val="0"/>
                                                          <w:marBottom w:val="0"/>
                                                          <w:divBdr>
                                                            <w:top w:val="none" w:sz="0" w:space="0" w:color="auto"/>
                                                            <w:left w:val="none" w:sz="0" w:space="0" w:color="auto"/>
                                                            <w:bottom w:val="none" w:sz="0" w:space="0" w:color="auto"/>
                                                            <w:right w:val="none" w:sz="0" w:space="0" w:color="auto"/>
                                                          </w:divBdr>
                                                        </w:div>
                                                        <w:div w:id="31468011">
                                                          <w:marLeft w:val="720"/>
                                                          <w:marRight w:val="0"/>
                                                          <w:marTop w:val="0"/>
                                                          <w:marBottom w:val="0"/>
                                                          <w:divBdr>
                                                            <w:top w:val="none" w:sz="0" w:space="0" w:color="auto"/>
                                                            <w:left w:val="none" w:sz="0" w:space="0" w:color="auto"/>
                                                            <w:bottom w:val="none" w:sz="0" w:space="0" w:color="auto"/>
                                                            <w:right w:val="none" w:sz="0" w:space="0" w:color="auto"/>
                                                          </w:divBdr>
                                                        </w:div>
                                                        <w:div w:id="941647134">
                                                          <w:marLeft w:val="720"/>
                                                          <w:marRight w:val="0"/>
                                                          <w:marTop w:val="0"/>
                                                          <w:marBottom w:val="0"/>
                                                          <w:divBdr>
                                                            <w:top w:val="none" w:sz="0" w:space="0" w:color="auto"/>
                                                            <w:left w:val="none" w:sz="0" w:space="0" w:color="auto"/>
                                                            <w:bottom w:val="none" w:sz="0" w:space="0" w:color="auto"/>
                                                            <w:right w:val="none" w:sz="0" w:space="0" w:color="auto"/>
                                                          </w:divBdr>
                                                        </w:div>
                                                        <w:div w:id="1366178490">
                                                          <w:marLeft w:val="720"/>
                                                          <w:marRight w:val="0"/>
                                                          <w:marTop w:val="0"/>
                                                          <w:marBottom w:val="200"/>
                                                          <w:divBdr>
                                                            <w:top w:val="none" w:sz="0" w:space="0" w:color="auto"/>
                                                            <w:left w:val="none" w:sz="0" w:space="0" w:color="auto"/>
                                                            <w:bottom w:val="none" w:sz="0" w:space="0" w:color="auto"/>
                                                            <w:right w:val="none" w:sz="0" w:space="0" w:color="auto"/>
                                                          </w:divBdr>
                                                        </w:div>
                                                        <w:div w:id="2021278566">
                                                          <w:marLeft w:val="0"/>
                                                          <w:marRight w:val="0"/>
                                                          <w:marTop w:val="0"/>
                                                          <w:marBottom w:val="200"/>
                                                          <w:divBdr>
                                                            <w:top w:val="none" w:sz="0" w:space="0" w:color="auto"/>
                                                            <w:left w:val="none" w:sz="0" w:space="0" w:color="auto"/>
                                                            <w:bottom w:val="none" w:sz="0" w:space="0" w:color="auto"/>
                                                            <w:right w:val="none" w:sz="0" w:space="0" w:color="auto"/>
                                                          </w:divBdr>
                                                        </w:div>
                                                        <w:div w:id="882257767">
                                                          <w:marLeft w:val="720"/>
                                                          <w:marRight w:val="0"/>
                                                          <w:marTop w:val="0"/>
                                                          <w:marBottom w:val="0"/>
                                                          <w:divBdr>
                                                            <w:top w:val="none" w:sz="0" w:space="0" w:color="auto"/>
                                                            <w:left w:val="none" w:sz="0" w:space="0" w:color="auto"/>
                                                            <w:bottom w:val="none" w:sz="0" w:space="0" w:color="auto"/>
                                                            <w:right w:val="none" w:sz="0" w:space="0" w:color="auto"/>
                                                          </w:divBdr>
                                                        </w:div>
                                                        <w:div w:id="414516032">
                                                          <w:marLeft w:val="720"/>
                                                          <w:marRight w:val="0"/>
                                                          <w:marTop w:val="0"/>
                                                          <w:marBottom w:val="0"/>
                                                          <w:divBdr>
                                                            <w:top w:val="none" w:sz="0" w:space="0" w:color="auto"/>
                                                            <w:left w:val="none" w:sz="0" w:space="0" w:color="auto"/>
                                                            <w:bottom w:val="none" w:sz="0" w:space="0" w:color="auto"/>
                                                            <w:right w:val="none" w:sz="0" w:space="0" w:color="auto"/>
                                                          </w:divBdr>
                                                        </w:div>
                                                        <w:div w:id="979579330">
                                                          <w:marLeft w:val="720"/>
                                                          <w:marRight w:val="0"/>
                                                          <w:marTop w:val="0"/>
                                                          <w:marBottom w:val="0"/>
                                                          <w:divBdr>
                                                            <w:top w:val="none" w:sz="0" w:space="0" w:color="auto"/>
                                                            <w:left w:val="none" w:sz="0" w:space="0" w:color="auto"/>
                                                            <w:bottom w:val="none" w:sz="0" w:space="0" w:color="auto"/>
                                                            <w:right w:val="none" w:sz="0" w:space="0" w:color="auto"/>
                                                          </w:divBdr>
                                                        </w:div>
                                                        <w:div w:id="1965504929">
                                                          <w:marLeft w:val="720"/>
                                                          <w:marRight w:val="0"/>
                                                          <w:marTop w:val="0"/>
                                                          <w:marBottom w:val="200"/>
                                                          <w:divBdr>
                                                            <w:top w:val="none" w:sz="0" w:space="0" w:color="auto"/>
                                                            <w:left w:val="none" w:sz="0" w:space="0" w:color="auto"/>
                                                            <w:bottom w:val="none" w:sz="0" w:space="0" w:color="auto"/>
                                                            <w:right w:val="none" w:sz="0" w:space="0" w:color="auto"/>
                                                          </w:divBdr>
                                                        </w:div>
                                                        <w:div w:id="2103337014">
                                                          <w:marLeft w:val="0"/>
                                                          <w:marRight w:val="0"/>
                                                          <w:marTop w:val="240"/>
                                                          <w:marBottom w:val="200"/>
                                                          <w:divBdr>
                                                            <w:top w:val="none" w:sz="0" w:space="0" w:color="auto"/>
                                                            <w:left w:val="none" w:sz="0" w:space="0" w:color="auto"/>
                                                            <w:bottom w:val="none" w:sz="0" w:space="0" w:color="auto"/>
                                                            <w:right w:val="none" w:sz="0" w:space="0" w:color="auto"/>
                                                          </w:divBdr>
                                                        </w:div>
                                                        <w:div w:id="180828351">
                                                          <w:marLeft w:val="0"/>
                                                          <w:marRight w:val="0"/>
                                                          <w:marTop w:val="0"/>
                                                          <w:marBottom w:val="200"/>
                                                          <w:divBdr>
                                                            <w:top w:val="none" w:sz="0" w:space="0" w:color="auto"/>
                                                            <w:left w:val="none" w:sz="0" w:space="0" w:color="auto"/>
                                                            <w:bottom w:val="none" w:sz="0" w:space="0" w:color="auto"/>
                                                            <w:right w:val="none" w:sz="0" w:space="0" w:color="auto"/>
                                                          </w:divBdr>
                                                        </w:div>
                                                        <w:div w:id="477040216">
                                                          <w:marLeft w:val="0"/>
                                                          <w:marRight w:val="0"/>
                                                          <w:marTop w:val="0"/>
                                                          <w:marBottom w:val="200"/>
                                                          <w:divBdr>
                                                            <w:top w:val="none" w:sz="0" w:space="0" w:color="auto"/>
                                                            <w:left w:val="none" w:sz="0" w:space="0" w:color="auto"/>
                                                            <w:bottom w:val="none" w:sz="0" w:space="0" w:color="auto"/>
                                                            <w:right w:val="none" w:sz="0" w:space="0" w:color="auto"/>
                                                          </w:divBdr>
                                                        </w:div>
                                                        <w:div w:id="1548879299">
                                                          <w:marLeft w:val="0"/>
                                                          <w:marRight w:val="0"/>
                                                          <w:marTop w:val="0"/>
                                                          <w:marBottom w:val="200"/>
                                                          <w:divBdr>
                                                            <w:top w:val="none" w:sz="0" w:space="0" w:color="auto"/>
                                                            <w:left w:val="none" w:sz="0" w:space="0" w:color="auto"/>
                                                            <w:bottom w:val="none" w:sz="0" w:space="0" w:color="auto"/>
                                                            <w:right w:val="none" w:sz="0" w:space="0" w:color="auto"/>
                                                          </w:divBdr>
                                                        </w:div>
                                                        <w:div w:id="42486171">
                                                          <w:marLeft w:val="0"/>
                                                          <w:marRight w:val="0"/>
                                                          <w:marTop w:val="0"/>
                                                          <w:marBottom w:val="200"/>
                                                          <w:divBdr>
                                                            <w:top w:val="none" w:sz="0" w:space="0" w:color="auto"/>
                                                            <w:left w:val="none" w:sz="0" w:space="0" w:color="auto"/>
                                                            <w:bottom w:val="none" w:sz="0" w:space="0" w:color="auto"/>
                                                            <w:right w:val="none" w:sz="0" w:space="0" w:color="auto"/>
                                                          </w:divBdr>
                                                        </w:div>
                                                        <w:div w:id="1423407604">
                                                          <w:marLeft w:val="1080"/>
                                                          <w:marRight w:val="0"/>
                                                          <w:marTop w:val="0"/>
                                                          <w:marBottom w:val="200"/>
                                                          <w:divBdr>
                                                            <w:top w:val="none" w:sz="0" w:space="0" w:color="auto"/>
                                                            <w:left w:val="none" w:sz="0" w:space="0" w:color="auto"/>
                                                            <w:bottom w:val="none" w:sz="0" w:space="0" w:color="auto"/>
                                                            <w:right w:val="none" w:sz="0" w:space="0" w:color="auto"/>
                                                          </w:divBdr>
                                                        </w:div>
                                                        <w:div w:id="528224231">
                                                          <w:marLeft w:val="1440"/>
                                                          <w:marRight w:val="0"/>
                                                          <w:marTop w:val="0"/>
                                                          <w:marBottom w:val="200"/>
                                                          <w:divBdr>
                                                            <w:top w:val="none" w:sz="0" w:space="0" w:color="auto"/>
                                                            <w:left w:val="none" w:sz="0" w:space="0" w:color="auto"/>
                                                            <w:bottom w:val="none" w:sz="0" w:space="0" w:color="auto"/>
                                                            <w:right w:val="none" w:sz="0" w:space="0" w:color="auto"/>
                                                          </w:divBdr>
                                                        </w:div>
                                                        <w:div w:id="431633366">
                                                          <w:marLeft w:val="1440"/>
                                                          <w:marRight w:val="0"/>
                                                          <w:marTop w:val="0"/>
                                                          <w:marBottom w:val="200"/>
                                                          <w:divBdr>
                                                            <w:top w:val="none" w:sz="0" w:space="0" w:color="auto"/>
                                                            <w:left w:val="none" w:sz="0" w:space="0" w:color="auto"/>
                                                            <w:bottom w:val="none" w:sz="0" w:space="0" w:color="auto"/>
                                                            <w:right w:val="none" w:sz="0" w:space="0" w:color="auto"/>
                                                          </w:divBdr>
                                                        </w:div>
                                                        <w:div w:id="873227340">
                                                          <w:marLeft w:val="1440"/>
                                                          <w:marRight w:val="0"/>
                                                          <w:marTop w:val="0"/>
                                                          <w:marBottom w:val="200"/>
                                                          <w:divBdr>
                                                            <w:top w:val="none" w:sz="0" w:space="0" w:color="auto"/>
                                                            <w:left w:val="none" w:sz="0" w:space="0" w:color="auto"/>
                                                            <w:bottom w:val="none" w:sz="0" w:space="0" w:color="auto"/>
                                                            <w:right w:val="none" w:sz="0" w:space="0" w:color="auto"/>
                                                          </w:divBdr>
                                                        </w:div>
                                                        <w:div w:id="1823352994">
                                                          <w:marLeft w:val="1440"/>
                                                          <w:marRight w:val="0"/>
                                                          <w:marTop w:val="0"/>
                                                          <w:marBottom w:val="200"/>
                                                          <w:divBdr>
                                                            <w:top w:val="none" w:sz="0" w:space="0" w:color="auto"/>
                                                            <w:left w:val="none" w:sz="0" w:space="0" w:color="auto"/>
                                                            <w:bottom w:val="none" w:sz="0" w:space="0" w:color="auto"/>
                                                            <w:right w:val="none" w:sz="0" w:space="0" w:color="auto"/>
                                                          </w:divBdr>
                                                        </w:div>
                                                        <w:div w:id="1826168710">
                                                          <w:marLeft w:val="1080"/>
                                                          <w:marRight w:val="0"/>
                                                          <w:marTop w:val="0"/>
                                                          <w:marBottom w:val="0"/>
                                                          <w:divBdr>
                                                            <w:top w:val="none" w:sz="0" w:space="0" w:color="auto"/>
                                                            <w:left w:val="none" w:sz="0" w:space="0" w:color="auto"/>
                                                            <w:bottom w:val="none" w:sz="0" w:space="0" w:color="auto"/>
                                                            <w:right w:val="none" w:sz="0" w:space="0" w:color="auto"/>
                                                          </w:divBdr>
                                                        </w:div>
                                                        <w:div w:id="1872768240">
                                                          <w:marLeft w:val="1080"/>
                                                          <w:marRight w:val="0"/>
                                                          <w:marTop w:val="0"/>
                                                          <w:marBottom w:val="0"/>
                                                          <w:divBdr>
                                                            <w:top w:val="none" w:sz="0" w:space="0" w:color="auto"/>
                                                            <w:left w:val="none" w:sz="0" w:space="0" w:color="auto"/>
                                                            <w:bottom w:val="none" w:sz="0" w:space="0" w:color="auto"/>
                                                            <w:right w:val="none" w:sz="0" w:space="0" w:color="auto"/>
                                                          </w:divBdr>
                                                        </w:div>
                                                        <w:div w:id="358241401">
                                                          <w:marLeft w:val="1080"/>
                                                          <w:marRight w:val="0"/>
                                                          <w:marTop w:val="0"/>
                                                          <w:marBottom w:val="0"/>
                                                          <w:divBdr>
                                                            <w:top w:val="none" w:sz="0" w:space="0" w:color="auto"/>
                                                            <w:left w:val="none" w:sz="0" w:space="0" w:color="auto"/>
                                                            <w:bottom w:val="none" w:sz="0" w:space="0" w:color="auto"/>
                                                            <w:right w:val="none" w:sz="0" w:space="0" w:color="auto"/>
                                                          </w:divBdr>
                                                        </w:div>
                                                        <w:div w:id="1301619691">
                                                          <w:marLeft w:val="720"/>
                                                          <w:marRight w:val="0"/>
                                                          <w:marTop w:val="0"/>
                                                          <w:marBottom w:val="0"/>
                                                          <w:divBdr>
                                                            <w:top w:val="none" w:sz="0" w:space="0" w:color="auto"/>
                                                            <w:left w:val="none" w:sz="0" w:space="0" w:color="auto"/>
                                                            <w:bottom w:val="none" w:sz="0" w:space="0" w:color="auto"/>
                                                            <w:right w:val="none" w:sz="0" w:space="0" w:color="auto"/>
                                                          </w:divBdr>
                                                        </w:div>
                                                        <w:div w:id="2110008019">
                                                          <w:marLeft w:val="1080"/>
                                                          <w:marRight w:val="0"/>
                                                          <w:marTop w:val="0"/>
                                                          <w:marBottom w:val="200"/>
                                                          <w:divBdr>
                                                            <w:top w:val="none" w:sz="0" w:space="0" w:color="auto"/>
                                                            <w:left w:val="none" w:sz="0" w:space="0" w:color="auto"/>
                                                            <w:bottom w:val="none" w:sz="0" w:space="0" w:color="auto"/>
                                                            <w:right w:val="none" w:sz="0" w:space="0" w:color="auto"/>
                                                          </w:divBdr>
                                                        </w:div>
                                                        <w:div w:id="97067529">
                                                          <w:marLeft w:val="1080"/>
                                                          <w:marRight w:val="0"/>
                                                          <w:marTop w:val="0"/>
                                                          <w:marBottom w:val="200"/>
                                                          <w:divBdr>
                                                            <w:top w:val="none" w:sz="0" w:space="0" w:color="auto"/>
                                                            <w:left w:val="none" w:sz="0" w:space="0" w:color="auto"/>
                                                            <w:bottom w:val="none" w:sz="0" w:space="0" w:color="auto"/>
                                                            <w:right w:val="none" w:sz="0" w:space="0" w:color="auto"/>
                                                          </w:divBdr>
                                                        </w:div>
                                                        <w:div w:id="1176043765">
                                                          <w:marLeft w:val="1080"/>
                                                          <w:marRight w:val="0"/>
                                                          <w:marTop w:val="0"/>
                                                          <w:marBottom w:val="200"/>
                                                          <w:divBdr>
                                                            <w:top w:val="none" w:sz="0" w:space="0" w:color="auto"/>
                                                            <w:left w:val="none" w:sz="0" w:space="0" w:color="auto"/>
                                                            <w:bottom w:val="none" w:sz="0" w:space="0" w:color="auto"/>
                                                            <w:right w:val="none" w:sz="0" w:space="0" w:color="auto"/>
                                                          </w:divBdr>
                                                        </w:div>
                                                        <w:div w:id="750154937">
                                                          <w:marLeft w:val="0"/>
                                                          <w:marRight w:val="0"/>
                                                          <w:marTop w:val="0"/>
                                                          <w:marBottom w:val="200"/>
                                                          <w:divBdr>
                                                            <w:top w:val="none" w:sz="0" w:space="0" w:color="auto"/>
                                                            <w:left w:val="none" w:sz="0" w:space="0" w:color="auto"/>
                                                            <w:bottom w:val="none" w:sz="0" w:space="0" w:color="auto"/>
                                                            <w:right w:val="none" w:sz="0" w:space="0" w:color="auto"/>
                                                          </w:divBdr>
                                                        </w:div>
                                                        <w:div w:id="235827821">
                                                          <w:marLeft w:val="0"/>
                                                          <w:marRight w:val="0"/>
                                                          <w:marTop w:val="0"/>
                                                          <w:marBottom w:val="200"/>
                                                          <w:divBdr>
                                                            <w:top w:val="none" w:sz="0" w:space="0" w:color="auto"/>
                                                            <w:left w:val="none" w:sz="0" w:space="0" w:color="auto"/>
                                                            <w:bottom w:val="none" w:sz="0" w:space="0" w:color="auto"/>
                                                            <w:right w:val="none" w:sz="0" w:space="0" w:color="auto"/>
                                                          </w:divBdr>
                                                        </w:div>
                                                        <w:div w:id="1719818880">
                                                          <w:marLeft w:val="0"/>
                                                          <w:marRight w:val="0"/>
                                                          <w:marTop w:val="0"/>
                                                          <w:marBottom w:val="200"/>
                                                          <w:divBdr>
                                                            <w:top w:val="none" w:sz="0" w:space="0" w:color="auto"/>
                                                            <w:left w:val="none" w:sz="0" w:space="0" w:color="auto"/>
                                                            <w:bottom w:val="none" w:sz="0" w:space="0" w:color="auto"/>
                                                            <w:right w:val="none" w:sz="0" w:space="0" w:color="auto"/>
                                                          </w:divBdr>
                                                        </w:div>
                                                        <w:div w:id="2025547511">
                                                          <w:marLeft w:val="0"/>
                                                          <w:marRight w:val="0"/>
                                                          <w:marTop w:val="0"/>
                                                          <w:marBottom w:val="200"/>
                                                          <w:divBdr>
                                                            <w:top w:val="none" w:sz="0" w:space="0" w:color="auto"/>
                                                            <w:left w:val="none" w:sz="0" w:space="0" w:color="auto"/>
                                                            <w:bottom w:val="none" w:sz="0" w:space="0" w:color="auto"/>
                                                            <w:right w:val="none" w:sz="0" w:space="0" w:color="auto"/>
                                                          </w:divBdr>
                                                        </w:div>
                                                        <w:div w:id="968631844">
                                                          <w:marLeft w:val="0"/>
                                                          <w:marRight w:val="0"/>
                                                          <w:marTop w:val="0"/>
                                                          <w:marBottom w:val="200"/>
                                                          <w:divBdr>
                                                            <w:top w:val="none" w:sz="0" w:space="0" w:color="auto"/>
                                                            <w:left w:val="none" w:sz="0" w:space="0" w:color="auto"/>
                                                            <w:bottom w:val="none" w:sz="0" w:space="0" w:color="auto"/>
                                                            <w:right w:val="none" w:sz="0" w:space="0" w:color="auto"/>
                                                          </w:divBdr>
                                                        </w:div>
                                                        <w:div w:id="1041858112">
                                                          <w:marLeft w:val="0"/>
                                                          <w:marRight w:val="0"/>
                                                          <w:marTop w:val="0"/>
                                                          <w:marBottom w:val="200"/>
                                                          <w:divBdr>
                                                            <w:top w:val="none" w:sz="0" w:space="0" w:color="auto"/>
                                                            <w:left w:val="none" w:sz="0" w:space="0" w:color="auto"/>
                                                            <w:bottom w:val="none" w:sz="0" w:space="0" w:color="auto"/>
                                                            <w:right w:val="none" w:sz="0" w:space="0" w:color="auto"/>
                                                          </w:divBdr>
                                                        </w:div>
                                                        <w:div w:id="348721791">
                                                          <w:marLeft w:val="720"/>
                                                          <w:marRight w:val="0"/>
                                                          <w:marTop w:val="0"/>
                                                          <w:marBottom w:val="0"/>
                                                          <w:divBdr>
                                                            <w:top w:val="none" w:sz="0" w:space="0" w:color="auto"/>
                                                            <w:left w:val="none" w:sz="0" w:space="0" w:color="auto"/>
                                                            <w:bottom w:val="none" w:sz="0" w:space="0" w:color="auto"/>
                                                            <w:right w:val="none" w:sz="0" w:space="0" w:color="auto"/>
                                                          </w:divBdr>
                                                        </w:div>
                                                        <w:div w:id="427579657">
                                                          <w:marLeft w:val="1080"/>
                                                          <w:marRight w:val="0"/>
                                                          <w:marTop w:val="0"/>
                                                          <w:marBottom w:val="0"/>
                                                          <w:divBdr>
                                                            <w:top w:val="none" w:sz="0" w:space="0" w:color="auto"/>
                                                            <w:left w:val="none" w:sz="0" w:space="0" w:color="auto"/>
                                                            <w:bottom w:val="none" w:sz="0" w:space="0" w:color="auto"/>
                                                            <w:right w:val="none" w:sz="0" w:space="0" w:color="auto"/>
                                                          </w:divBdr>
                                                        </w:div>
                                                        <w:div w:id="1559051039">
                                                          <w:marLeft w:val="1440"/>
                                                          <w:marRight w:val="0"/>
                                                          <w:marTop w:val="0"/>
                                                          <w:marBottom w:val="0"/>
                                                          <w:divBdr>
                                                            <w:top w:val="none" w:sz="0" w:space="0" w:color="auto"/>
                                                            <w:left w:val="none" w:sz="0" w:space="0" w:color="auto"/>
                                                            <w:bottom w:val="none" w:sz="0" w:space="0" w:color="auto"/>
                                                            <w:right w:val="none" w:sz="0" w:space="0" w:color="auto"/>
                                                          </w:divBdr>
                                                        </w:div>
                                                        <w:div w:id="992638747">
                                                          <w:marLeft w:val="1080"/>
                                                          <w:marRight w:val="0"/>
                                                          <w:marTop w:val="0"/>
                                                          <w:marBottom w:val="0"/>
                                                          <w:divBdr>
                                                            <w:top w:val="none" w:sz="0" w:space="0" w:color="auto"/>
                                                            <w:left w:val="none" w:sz="0" w:space="0" w:color="auto"/>
                                                            <w:bottom w:val="none" w:sz="0" w:space="0" w:color="auto"/>
                                                            <w:right w:val="none" w:sz="0" w:space="0" w:color="auto"/>
                                                          </w:divBdr>
                                                        </w:div>
                                                        <w:div w:id="7563042">
                                                          <w:marLeft w:val="1440"/>
                                                          <w:marRight w:val="0"/>
                                                          <w:marTop w:val="0"/>
                                                          <w:marBottom w:val="0"/>
                                                          <w:divBdr>
                                                            <w:top w:val="none" w:sz="0" w:space="0" w:color="auto"/>
                                                            <w:left w:val="none" w:sz="0" w:space="0" w:color="auto"/>
                                                            <w:bottom w:val="none" w:sz="0" w:space="0" w:color="auto"/>
                                                            <w:right w:val="none" w:sz="0" w:space="0" w:color="auto"/>
                                                          </w:divBdr>
                                                        </w:div>
                                                        <w:div w:id="983391218">
                                                          <w:marLeft w:val="720"/>
                                                          <w:marRight w:val="0"/>
                                                          <w:marTop w:val="0"/>
                                                          <w:marBottom w:val="0"/>
                                                          <w:divBdr>
                                                            <w:top w:val="none" w:sz="0" w:space="0" w:color="auto"/>
                                                            <w:left w:val="none" w:sz="0" w:space="0" w:color="auto"/>
                                                            <w:bottom w:val="none" w:sz="0" w:space="0" w:color="auto"/>
                                                            <w:right w:val="none" w:sz="0" w:space="0" w:color="auto"/>
                                                          </w:divBdr>
                                                        </w:div>
                                                        <w:div w:id="2070807158">
                                                          <w:marLeft w:val="1080"/>
                                                          <w:marRight w:val="0"/>
                                                          <w:marTop w:val="0"/>
                                                          <w:marBottom w:val="200"/>
                                                          <w:divBdr>
                                                            <w:top w:val="none" w:sz="0" w:space="0" w:color="auto"/>
                                                            <w:left w:val="none" w:sz="0" w:space="0" w:color="auto"/>
                                                            <w:bottom w:val="none" w:sz="0" w:space="0" w:color="auto"/>
                                                            <w:right w:val="none" w:sz="0" w:space="0" w:color="auto"/>
                                                          </w:divBdr>
                                                        </w:div>
                                                        <w:div w:id="1658000610">
                                                          <w:marLeft w:val="1440"/>
                                                          <w:marRight w:val="0"/>
                                                          <w:marTop w:val="0"/>
                                                          <w:marBottom w:val="200"/>
                                                          <w:divBdr>
                                                            <w:top w:val="none" w:sz="0" w:space="0" w:color="auto"/>
                                                            <w:left w:val="none" w:sz="0" w:space="0" w:color="auto"/>
                                                            <w:bottom w:val="none" w:sz="0" w:space="0" w:color="auto"/>
                                                            <w:right w:val="none" w:sz="0" w:space="0" w:color="auto"/>
                                                          </w:divBdr>
                                                        </w:div>
                                                        <w:div w:id="905383310">
                                                          <w:marLeft w:val="1440"/>
                                                          <w:marRight w:val="0"/>
                                                          <w:marTop w:val="0"/>
                                                          <w:marBottom w:val="200"/>
                                                          <w:divBdr>
                                                            <w:top w:val="none" w:sz="0" w:space="0" w:color="auto"/>
                                                            <w:left w:val="none" w:sz="0" w:space="0" w:color="auto"/>
                                                            <w:bottom w:val="none" w:sz="0" w:space="0" w:color="auto"/>
                                                            <w:right w:val="none" w:sz="0" w:space="0" w:color="auto"/>
                                                          </w:divBdr>
                                                        </w:div>
                                                        <w:div w:id="2134788329">
                                                          <w:marLeft w:val="1440"/>
                                                          <w:marRight w:val="0"/>
                                                          <w:marTop w:val="0"/>
                                                          <w:marBottom w:val="200"/>
                                                          <w:divBdr>
                                                            <w:top w:val="none" w:sz="0" w:space="0" w:color="auto"/>
                                                            <w:left w:val="none" w:sz="0" w:space="0" w:color="auto"/>
                                                            <w:bottom w:val="none" w:sz="0" w:space="0" w:color="auto"/>
                                                            <w:right w:val="none" w:sz="0" w:space="0" w:color="auto"/>
                                                          </w:divBdr>
                                                        </w:div>
                                                        <w:div w:id="511339541">
                                                          <w:marLeft w:val="1080"/>
                                                          <w:marRight w:val="0"/>
                                                          <w:marTop w:val="0"/>
                                                          <w:marBottom w:val="0"/>
                                                          <w:divBdr>
                                                            <w:top w:val="none" w:sz="0" w:space="0" w:color="auto"/>
                                                            <w:left w:val="none" w:sz="0" w:space="0" w:color="auto"/>
                                                            <w:bottom w:val="none" w:sz="0" w:space="0" w:color="auto"/>
                                                            <w:right w:val="none" w:sz="0" w:space="0" w:color="auto"/>
                                                          </w:divBdr>
                                                        </w:div>
                                                        <w:div w:id="445544717">
                                                          <w:marLeft w:val="1080"/>
                                                          <w:marRight w:val="0"/>
                                                          <w:marTop w:val="0"/>
                                                          <w:marBottom w:val="0"/>
                                                          <w:divBdr>
                                                            <w:top w:val="none" w:sz="0" w:space="0" w:color="auto"/>
                                                            <w:left w:val="none" w:sz="0" w:space="0" w:color="auto"/>
                                                            <w:bottom w:val="none" w:sz="0" w:space="0" w:color="auto"/>
                                                            <w:right w:val="none" w:sz="0" w:space="0" w:color="auto"/>
                                                          </w:divBdr>
                                                        </w:div>
                                                        <w:div w:id="408618489">
                                                          <w:marLeft w:val="1080"/>
                                                          <w:marRight w:val="0"/>
                                                          <w:marTop w:val="0"/>
                                                          <w:marBottom w:val="0"/>
                                                          <w:divBdr>
                                                            <w:top w:val="none" w:sz="0" w:space="0" w:color="auto"/>
                                                            <w:left w:val="none" w:sz="0" w:space="0" w:color="auto"/>
                                                            <w:bottom w:val="none" w:sz="0" w:space="0" w:color="auto"/>
                                                            <w:right w:val="none" w:sz="0" w:space="0" w:color="auto"/>
                                                          </w:divBdr>
                                                        </w:div>
                                                        <w:div w:id="951202704">
                                                          <w:marLeft w:val="720"/>
                                                          <w:marRight w:val="0"/>
                                                          <w:marTop w:val="0"/>
                                                          <w:marBottom w:val="0"/>
                                                          <w:divBdr>
                                                            <w:top w:val="none" w:sz="0" w:space="0" w:color="auto"/>
                                                            <w:left w:val="none" w:sz="0" w:space="0" w:color="auto"/>
                                                            <w:bottom w:val="none" w:sz="0" w:space="0" w:color="auto"/>
                                                            <w:right w:val="none" w:sz="0" w:space="0" w:color="auto"/>
                                                          </w:divBdr>
                                                        </w:div>
                                                        <w:div w:id="858199561">
                                                          <w:marLeft w:val="1080"/>
                                                          <w:marRight w:val="0"/>
                                                          <w:marTop w:val="0"/>
                                                          <w:marBottom w:val="0"/>
                                                          <w:divBdr>
                                                            <w:top w:val="none" w:sz="0" w:space="0" w:color="auto"/>
                                                            <w:left w:val="none" w:sz="0" w:space="0" w:color="auto"/>
                                                            <w:bottom w:val="none" w:sz="0" w:space="0" w:color="auto"/>
                                                            <w:right w:val="none" w:sz="0" w:space="0" w:color="auto"/>
                                                          </w:divBdr>
                                                        </w:div>
                                                        <w:div w:id="1599096686">
                                                          <w:marLeft w:val="720"/>
                                                          <w:marRight w:val="0"/>
                                                          <w:marTop w:val="0"/>
                                                          <w:marBottom w:val="0"/>
                                                          <w:divBdr>
                                                            <w:top w:val="none" w:sz="0" w:space="0" w:color="auto"/>
                                                            <w:left w:val="none" w:sz="0" w:space="0" w:color="auto"/>
                                                            <w:bottom w:val="none" w:sz="0" w:space="0" w:color="auto"/>
                                                            <w:right w:val="none" w:sz="0" w:space="0" w:color="auto"/>
                                                          </w:divBdr>
                                                        </w:div>
                                                        <w:div w:id="1925650492">
                                                          <w:marLeft w:val="1080"/>
                                                          <w:marRight w:val="0"/>
                                                          <w:marTop w:val="0"/>
                                                          <w:marBottom w:val="200"/>
                                                          <w:divBdr>
                                                            <w:top w:val="none" w:sz="0" w:space="0" w:color="auto"/>
                                                            <w:left w:val="none" w:sz="0" w:space="0" w:color="auto"/>
                                                            <w:bottom w:val="none" w:sz="0" w:space="0" w:color="auto"/>
                                                            <w:right w:val="none" w:sz="0" w:space="0" w:color="auto"/>
                                                          </w:divBdr>
                                                        </w:div>
                                                        <w:div w:id="1096710003">
                                                          <w:marLeft w:val="0"/>
                                                          <w:marRight w:val="0"/>
                                                          <w:marTop w:val="0"/>
                                                          <w:marBottom w:val="200"/>
                                                          <w:divBdr>
                                                            <w:top w:val="none" w:sz="0" w:space="0" w:color="auto"/>
                                                            <w:left w:val="none" w:sz="0" w:space="0" w:color="auto"/>
                                                            <w:bottom w:val="none" w:sz="0" w:space="0" w:color="auto"/>
                                                            <w:right w:val="none" w:sz="0" w:space="0" w:color="auto"/>
                                                          </w:divBdr>
                                                        </w:div>
                                                        <w:div w:id="541327851">
                                                          <w:marLeft w:val="0"/>
                                                          <w:marRight w:val="0"/>
                                                          <w:marTop w:val="0"/>
                                                          <w:marBottom w:val="200"/>
                                                          <w:divBdr>
                                                            <w:top w:val="none" w:sz="0" w:space="0" w:color="auto"/>
                                                            <w:left w:val="none" w:sz="0" w:space="0" w:color="auto"/>
                                                            <w:bottom w:val="none" w:sz="0" w:space="0" w:color="auto"/>
                                                            <w:right w:val="none" w:sz="0" w:space="0" w:color="auto"/>
                                                          </w:divBdr>
                                                        </w:div>
                                                        <w:div w:id="845291686">
                                                          <w:marLeft w:val="0"/>
                                                          <w:marRight w:val="0"/>
                                                          <w:marTop w:val="0"/>
                                                          <w:marBottom w:val="0"/>
                                                          <w:divBdr>
                                                            <w:top w:val="none" w:sz="0" w:space="0" w:color="auto"/>
                                                            <w:left w:val="none" w:sz="0" w:space="0" w:color="auto"/>
                                                            <w:bottom w:val="none" w:sz="0" w:space="0" w:color="auto"/>
                                                            <w:right w:val="none" w:sz="0" w:space="0" w:color="auto"/>
                                                          </w:divBdr>
                                                          <w:divsChild>
                                                            <w:div w:id="498735738">
                                                              <w:marLeft w:val="0"/>
                                                              <w:marRight w:val="0"/>
                                                              <w:marTop w:val="0"/>
                                                              <w:marBottom w:val="0"/>
                                                              <w:divBdr>
                                                                <w:top w:val="none" w:sz="0" w:space="0" w:color="auto"/>
                                                                <w:left w:val="none" w:sz="0" w:space="0" w:color="auto"/>
                                                                <w:bottom w:val="none" w:sz="0" w:space="0" w:color="auto"/>
                                                                <w:right w:val="none" w:sz="0" w:space="0" w:color="auto"/>
                                                              </w:divBdr>
                                                              <w:divsChild>
                                                                <w:div w:id="529996989">
                                                                  <w:marLeft w:val="0"/>
                                                                  <w:marRight w:val="0"/>
                                                                  <w:marTop w:val="0"/>
                                                                  <w:marBottom w:val="0"/>
                                                                  <w:divBdr>
                                                                    <w:top w:val="none" w:sz="0" w:space="0" w:color="auto"/>
                                                                    <w:left w:val="none" w:sz="0" w:space="0" w:color="auto"/>
                                                                    <w:bottom w:val="none" w:sz="0" w:space="0" w:color="auto"/>
                                                                    <w:right w:val="none" w:sz="0" w:space="0" w:color="auto"/>
                                                                  </w:divBdr>
                                                                </w:div>
                                                              </w:divsChild>
                                                            </w:div>
                                                            <w:div w:id="632103486">
                                                              <w:marLeft w:val="0"/>
                                                              <w:marRight w:val="0"/>
                                                              <w:marTop w:val="0"/>
                                                              <w:marBottom w:val="0"/>
                                                              <w:divBdr>
                                                                <w:top w:val="none" w:sz="0" w:space="0" w:color="auto"/>
                                                                <w:left w:val="none" w:sz="0" w:space="0" w:color="auto"/>
                                                                <w:bottom w:val="none" w:sz="0" w:space="0" w:color="auto"/>
                                                                <w:right w:val="none" w:sz="0" w:space="0" w:color="auto"/>
                                                              </w:divBdr>
                                                              <w:divsChild>
                                                                <w:div w:id="1439565762">
                                                                  <w:marLeft w:val="0"/>
                                                                  <w:marRight w:val="0"/>
                                                                  <w:marTop w:val="0"/>
                                                                  <w:marBottom w:val="0"/>
                                                                  <w:divBdr>
                                                                    <w:top w:val="none" w:sz="0" w:space="0" w:color="auto"/>
                                                                    <w:left w:val="none" w:sz="0" w:space="0" w:color="auto"/>
                                                                    <w:bottom w:val="none" w:sz="0" w:space="0" w:color="auto"/>
                                                                    <w:right w:val="none" w:sz="0" w:space="0" w:color="auto"/>
                                                                  </w:divBdr>
                                                                </w:div>
                                                              </w:divsChild>
                                                            </w:div>
                                                          </w:divsChild>
                                                        </w:div>
                                                      </w:divsChild>
                                                    </w:div>
                                                    <w:div w:id="1111777535">
                                                      <w:marLeft w:val="0"/>
                                                      <w:marRight w:val="0"/>
                                                      <w:marTop w:val="0"/>
                                                      <w:marBottom w:val="0"/>
                                                      <w:divBdr>
                                                        <w:top w:val="none" w:sz="0" w:space="0" w:color="auto"/>
                                                        <w:left w:val="none" w:sz="0" w:space="0" w:color="auto"/>
                                                        <w:bottom w:val="none" w:sz="0" w:space="0" w:color="auto"/>
                                                        <w:right w:val="none" w:sz="0" w:space="0" w:color="auto"/>
                                                      </w:divBdr>
                                                    </w:div>
                                                    <w:div w:id="984624699">
                                                      <w:marLeft w:val="0"/>
                                                      <w:marRight w:val="0"/>
                                                      <w:marTop w:val="0"/>
                                                      <w:marBottom w:val="0"/>
                                                      <w:divBdr>
                                                        <w:top w:val="none" w:sz="0" w:space="0" w:color="auto"/>
                                                        <w:left w:val="none" w:sz="0" w:space="0" w:color="auto"/>
                                                        <w:bottom w:val="none" w:sz="0" w:space="0" w:color="auto"/>
                                                        <w:right w:val="none" w:sz="0" w:space="0" w:color="auto"/>
                                                      </w:divBdr>
                                                    </w:div>
                                                    <w:div w:id="549852808">
                                                      <w:marLeft w:val="0"/>
                                                      <w:marRight w:val="0"/>
                                                      <w:marTop w:val="0"/>
                                                      <w:marBottom w:val="0"/>
                                                      <w:divBdr>
                                                        <w:top w:val="none" w:sz="0" w:space="0" w:color="auto"/>
                                                        <w:left w:val="none" w:sz="0" w:space="0" w:color="auto"/>
                                                        <w:bottom w:val="none" w:sz="0" w:space="0" w:color="auto"/>
                                                        <w:right w:val="none" w:sz="0" w:space="0" w:color="auto"/>
                                                      </w:divBdr>
                                                    </w:div>
                                                    <w:div w:id="1869878755">
                                                      <w:marLeft w:val="0"/>
                                                      <w:marRight w:val="0"/>
                                                      <w:marTop w:val="0"/>
                                                      <w:marBottom w:val="0"/>
                                                      <w:divBdr>
                                                        <w:top w:val="none" w:sz="0" w:space="0" w:color="auto"/>
                                                        <w:left w:val="none" w:sz="0" w:space="0" w:color="auto"/>
                                                        <w:bottom w:val="none" w:sz="0" w:space="0" w:color="auto"/>
                                                        <w:right w:val="none" w:sz="0" w:space="0" w:color="auto"/>
                                                      </w:divBdr>
                                                    </w:div>
                                                    <w:div w:id="748356415">
                                                      <w:marLeft w:val="0"/>
                                                      <w:marRight w:val="0"/>
                                                      <w:marTop w:val="0"/>
                                                      <w:marBottom w:val="0"/>
                                                      <w:divBdr>
                                                        <w:top w:val="none" w:sz="0" w:space="0" w:color="auto"/>
                                                        <w:left w:val="none" w:sz="0" w:space="0" w:color="auto"/>
                                                        <w:bottom w:val="none" w:sz="0" w:space="0" w:color="auto"/>
                                                        <w:right w:val="none" w:sz="0" w:space="0" w:color="auto"/>
                                                      </w:divBdr>
                                                    </w:div>
                                                    <w:div w:id="114177040">
                                                      <w:marLeft w:val="0"/>
                                                      <w:marRight w:val="0"/>
                                                      <w:marTop w:val="0"/>
                                                      <w:marBottom w:val="0"/>
                                                      <w:divBdr>
                                                        <w:top w:val="none" w:sz="0" w:space="0" w:color="auto"/>
                                                        <w:left w:val="none" w:sz="0" w:space="0" w:color="auto"/>
                                                        <w:bottom w:val="none" w:sz="0" w:space="0" w:color="auto"/>
                                                        <w:right w:val="none" w:sz="0" w:space="0" w:color="auto"/>
                                                      </w:divBdr>
                                                    </w:div>
                                                    <w:div w:id="1649214144">
                                                      <w:marLeft w:val="0"/>
                                                      <w:marRight w:val="0"/>
                                                      <w:marTop w:val="0"/>
                                                      <w:marBottom w:val="0"/>
                                                      <w:divBdr>
                                                        <w:top w:val="none" w:sz="0" w:space="0" w:color="auto"/>
                                                        <w:left w:val="none" w:sz="0" w:space="0" w:color="auto"/>
                                                        <w:bottom w:val="none" w:sz="0" w:space="0" w:color="auto"/>
                                                        <w:right w:val="none" w:sz="0" w:space="0" w:color="auto"/>
                                                      </w:divBdr>
                                                    </w:div>
                                                    <w:div w:id="2007859011">
                                                      <w:marLeft w:val="0"/>
                                                      <w:marRight w:val="0"/>
                                                      <w:marTop w:val="0"/>
                                                      <w:marBottom w:val="0"/>
                                                      <w:divBdr>
                                                        <w:top w:val="none" w:sz="0" w:space="0" w:color="auto"/>
                                                        <w:left w:val="none" w:sz="0" w:space="0" w:color="auto"/>
                                                        <w:bottom w:val="none" w:sz="0" w:space="0" w:color="auto"/>
                                                        <w:right w:val="none" w:sz="0" w:space="0" w:color="auto"/>
                                                      </w:divBdr>
                                                    </w:div>
                                                    <w:div w:id="1325159736">
                                                      <w:marLeft w:val="0"/>
                                                      <w:marRight w:val="0"/>
                                                      <w:marTop w:val="0"/>
                                                      <w:marBottom w:val="0"/>
                                                      <w:divBdr>
                                                        <w:top w:val="none" w:sz="0" w:space="0" w:color="auto"/>
                                                        <w:left w:val="none" w:sz="0" w:space="0" w:color="auto"/>
                                                        <w:bottom w:val="none" w:sz="0" w:space="0" w:color="auto"/>
                                                        <w:right w:val="none" w:sz="0" w:space="0" w:color="auto"/>
                                                      </w:divBdr>
                                                    </w:div>
                                                    <w:div w:id="1723601011">
                                                      <w:marLeft w:val="0"/>
                                                      <w:marRight w:val="0"/>
                                                      <w:marTop w:val="0"/>
                                                      <w:marBottom w:val="0"/>
                                                      <w:divBdr>
                                                        <w:top w:val="none" w:sz="0" w:space="0" w:color="auto"/>
                                                        <w:left w:val="none" w:sz="0" w:space="0" w:color="auto"/>
                                                        <w:bottom w:val="none" w:sz="0" w:space="0" w:color="auto"/>
                                                        <w:right w:val="none" w:sz="0" w:space="0" w:color="auto"/>
                                                      </w:divBdr>
                                                    </w:div>
                                                    <w:div w:id="193539232">
                                                      <w:marLeft w:val="0"/>
                                                      <w:marRight w:val="0"/>
                                                      <w:marTop w:val="0"/>
                                                      <w:marBottom w:val="0"/>
                                                      <w:divBdr>
                                                        <w:top w:val="none" w:sz="0" w:space="0" w:color="auto"/>
                                                        <w:left w:val="none" w:sz="0" w:space="0" w:color="auto"/>
                                                        <w:bottom w:val="none" w:sz="0" w:space="0" w:color="auto"/>
                                                        <w:right w:val="none" w:sz="0" w:space="0" w:color="auto"/>
                                                      </w:divBdr>
                                                    </w:div>
                                                    <w:div w:id="660087745">
                                                      <w:marLeft w:val="0"/>
                                                      <w:marRight w:val="0"/>
                                                      <w:marTop w:val="0"/>
                                                      <w:marBottom w:val="0"/>
                                                      <w:divBdr>
                                                        <w:top w:val="none" w:sz="0" w:space="0" w:color="auto"/>
                                                        <w:left w:val="none" w:sz="0" w:space="0" w:color="auto"/>
                                                        <w:bottom w:val="none" w:sz="0" w:space="0" w:color="auto"/>
                                                        <w:right w:val="none" w:sz="0" w:space="0" w:color="auto"/>
                                                      </w:divBdr>
                                                      <w:divsChild>
                                                        <w:div w:id="1293948030">
                                                          <w:marLeft w:val="0"/>
                                                          <w:marRight w:val="0"/>
                                                          <w:marTop w:val="0"/>
                                                          <w:marBottom w:val="0"/>
                                                          <w:divBdr>
                                                            <w:top w:val="none" w:sz="0" w:space="0" w:color="auto"/>
                                                            <w:left w:val="none" w:sz="0" w:space="0" w:color="auto"/>
                                                            <w:bottom w:val="none" w:sz="0" w:space="0" w:color="auto"/>
                                                            <w:right w:val="none" w:sz="0" w:space="0" w:color="auto"/>
                                                          </w:divBdr>
                                                        </w:div>
                                                        <w:div w:id="1738475425">
                                                          <w:marLeft w:val="0"/>
                                                          <w:marRight w:val="0"/>
                                                          <w:marTop w:val="0"/>
                                                          <w:marBottom w:val="0"/>
                                                          <w:divBdr>
                                                            <w:top w:val="none" w:sz="0" w:space="0" w:color="auto"/>
                                                            <w:left w:val="none" w:sz="0" w:space="0" w:color="auto"/>
                                                            <w:bottom w:val="none" w:sz="0" w:space="0" w:color="auto"/>
                                                            <w:right w:val="none" w:sz="0" w:space="0" w:color="auto"/>
                                                          </w:divBdr>
                                                        </w:div>
                                                      </w:divsChild>
                                                    </w:div>
                                                    <w:div w:id="948855402">
                                                      <w:marLeft w:val="0"/>
                                                      <w:marRight w:val="0"/>
                                                      <w:marTop w:val="0"/>
                                                      <w:marBottom w:val="0"/>
                                                      <w:divBdr>
                                                        <w:top w:val="none" w:sz="0" w:space="0" w:color="auto"/>
                                                        <w:left w:val="none" w:sz="0" w:space="0" w:color="auto"/>
                                                        <w:bottom w:val="none" w:sz="0" w:space="0" w:color="auto"/>
                                                        <w:right w:val="none" w:sz="0" w:space="0" w:color="auto"/>
                                                      </w:divBdr>
                                                    </w:div>
                                                    <w:div w:id="782961060">
                                                      <w:marLeft w:val="0"/>
                                                      <w:marRight w:val="0"/>
                                                      <w:marTop w:val="0"/>
                                                      <w:marBottom w:val="0"/>
                                                      <w:divBdr>
                                                        <w:top w:val="none" w:sz="0" w:space="0" w:color="auto"/>
                                                        <w:left w:val="none" w:sz="0" w:space="0" w:color="auto"/>
                                                        <w:bottom w:val="none" w:sz="0" w:space="0" w:color="auto"/>
                                                        <w:right w:val="none" w:sz="0" w:space="0" w:color="auto"/>
                                                      </w:divBdr>
                                                    </w:div>
                                                    <w:div w:id="1633366472">
                                                      <w:marLeft w:val="0"/>
                                                      <w:marRight w:val="0"/>
                                                      <w:marTop w:val="0"/>
                                                      <w:marBottom w:val="0"/>
                                                      <w:divBdr>
                                                        <w:top w:val="none" w:sz="0" w:space="0" w:color="auto"/>
                                                        <w:left w:val="none" w:sz="0" w:space="0" w:color="auto"/>
                                                        <w:bottom w:val="none" w:sz="0" w:space="0" w:color="auto"/>
                                                        <w:right w:val="none" w:sz="0" w:space="0" w:color="auto"/>
                                                      </w:divBdr>
                                                    </w:div>
                                                    <w:div w:id="1692687805">
                                                      <w:marLeft w:val="0"/>
                                                      <w:marRight w:val="0"/>
                                                      <w:marTop w:val="0"/>
                                                      <w:marBottom w:val="0"/>
                                                      <w:divBdr>
                                                        <w:top w:val="none" w:sz="0" w:space="0" w:color="auto"/>
                                                        <w:left w:val="none" w:sz="0" w:space="0" w:color="auto"/>
                                                        <w:bottom w:val="none" w:sz="0" w:space="0" w:color="auto"/>
                                                        <w:right w:val="none" w:sz="0" w:space="0" w:color="auto"/>
                                                      </w:divBdr>
                                                    </w:div>
                                                    <w:div w:id="1251769959">
                                                      <w:marLeft w:val="0"/>
                                                      <w:marRight w:val="0"/>
                                                      <w:marTop w:val="0"/>
                                                      <w:marBottom w:val="0"/>
                                                      <w:divBdr>
                                                        <w:top w:val="none" w:sz="0" w:space="0" w:color="auto"/>
                                                        <w:left w:val="none" w:sz="0" w:space="0" w:color="auto"/>
                                                        <w:bottom w:val="none" w:sz="0" w:space="0" w:color="auto"/>
                                                        <w:right w:val="none" w:sz="0" w:space="0" w:color="auto"/>
                                                      </w:divBdr>
                                                    </w:div>
                                                    <w:div w:id="1460957024">
                                                      <w:marLeft w:val="0"/>
                                                      <w:marRight w:val="0"/>
                                                      <w:marTop w:val="0"/>
                                                      <w:marBottom w:val="0"/>
                                                      <w:divBdr>
                                                        <w:top w:val="none" w:sz="0" w:space="0" w:color="auto"/>
                                                        <w:left w:val="none" w:sz="0" w:space="0" w:color="auto"/>
                                                        <w:bottom w:val="none" w:sz="0" w:space="0" w:color="auto"/>
                                                        <w:right w:val="none" w:sz="0" w:space="0" w:color="auto"/>
                                                      </w:divBdr>
                                                    </w:div>
                                                    <w:div w:id="1754667558">
                                                      <w:marLeft w:val="0"/>
                                                      <w:marRight w:val="0"/>
                                                      <w:marTop w:val="0"/>
                                                      <w:marBottom w:val="0"/>
                                                      <w:divBdr>
                                                        <w:top w:val="none" w:sz="0" w:space="0" w:color="auto"/>
                                                        <w:left w:val="none" w:sz="0" w:space="0" w:color="auto"/>
                                                        <w:bottom w:val="none" w:sz="0" w:space="0" w:color="auto"/>
                                                        <w:right w:val="none" w:sz="0" w:space="0" w:color="auto"/>
                                                      </w:divBdr>
                                                    </w:div>
                                                    <w:div w:id="834498524">
                                                      <w:marLeft w:val="0"/>
                                                      <w:marRight w:val="0"/>
                                                      <w:marTop w:val="0"/>
                                                      <w:marBottom w:val="0"/>
                                                      <w:divBdr>
                                                        <w:top w:val="none" w:sz="0" w:space="0" w:color="auto"/>
                                                        <w:left w:val="none" w:sz="0" w:space="0" w:color="auto"/>
                                                        <w:bottom w:val="none" w:sz="0" w:space="0" w:color="auto"/>
                                                        <w:right w:val="none" w:sz="0" w:space="0" w:color="auto"/>
                                                      </w:divBdr>
                                                    </w:div>
                                                    <w:div w:id="38895608">
                                                      <w:marLeft w:val="0"/>
                                                      <w:marRight w:val="0"/>
                                                      <w:marTop w:val="0"/>
                                                      <w:marBottom w:val="0"/>
                                                      <w:divBdr>
                                                        <w:top w:val="none" w:sz="0" w:space="0" w:color="auto"/>
                                                        <w:left w:val="none" w:sz="0" w:space="0" w:color="auto"/>
                                                        <w:bottom w:val="none" w:sz="0" w:space="0" w:color="auto"/>
                                                        <w:right w:val="none" w:sz="0" w:space="0" w:color="auto"/>
                                                      </w:divBdr>
                                                    </w:div>
                                                    <w:div w:id="133136244">
                                                      <w:marLeft w:val="0"/>
                                                      <w:marRight w:val="0"/>
                                                      <w:marTop w:val="0"/>
                                                      <w:marBottom w:val="0"/>
                                                      <w:divBdr>
                                                        <w:top w:val="none" w:sz="0" w:space="0" w:color="auto"/>
                                                        <w:left w:val="none" w:sz="0" w:space="0" w:color="auto"/>
                                                        <w:bottom w:val="none" w:sz="0" w:space="0" w:color="auto"/>
                                                        <w:right w:val="none" w:sz="0" w:space="0" w:color="auto"/>
                                                      </w:divBdr>
                                                    </w:div>
                                                    <w:div w:id="728111381">
                                                      <w:marLeft w:val="0"/>
                                                      <w:marRight w:val="0"/>
                                                      <w:marTop w:val="0"/>
                                                      <w:marBottom w:val="0"/>
                                                      <w:divBdr>
                                                        <w:top w:val="none" w:sz="0" w:space="0" w:color="auto"/>
                                                        <w:left w:val="none" w:sz="0" w:space="0" w:color="auto"/>
                                                        <w:bottom w:val="none" w:sz="0" w:space="0" w:color="auto"/>
                                                        <w:right w:val="none" w:sz="0" w:space="0" w:color="auto"/>
                                                      </w:divBdr>
                                                    </w:div>
                                                    <w:div w:id="1513689015">
                                                      <w:marLeft w:val="0"/>
                                                      <w:marRight w:val="0"/>
                                                      <w:marTop w:val="0"/>
                                                      <w:marBottom w:val="0"/>
                                                      <w:divBdr>
                                                        <w:top w:val="none" w:sz="0" w:space="0" w:color="auto"/>
                                                        <w:left w:val="none" w:sz="0" w:space="0" w:color="auto"/>
                                                        <w:bottom w:val="none" w:sz="0" w:space="0" w:color="auto"/>
                                                        <w:right w:val="none" w:sz="0" w:space="0" w:color="auto"/>
                                                      </w:divBdr>
                                                    </w:div>
                                                    <w:div w:id="1983459528">
                                                      <w:marLeft w:val="0"/>
                                                      <w:marRight w:val="0"/>
                                                      <w:marTop w:val="0"/>
                                                      <w:marBottom w:val="0"/>
                                                      <w:divBdr>
                                                        <w:top w:val="none" w:sz="0" w:space="0" w:color="auto"/>
                                                        <w:left w:val="none" w:sz="0" w:space="0" w:color="auto"/>
                                                        <w:bottom w:val="none" w:sz="0" w:space="0" w:color="auto"/>
                                                        <w:right w:val="none" w:sz="0" w:space="0" w:color="auto"/>
                                                      </w:divBdr>
                                                    </w:div>
                                                    <w:div w:id="213466892">
                                                      <w:marLeft w:val="0"/>
                                                      <w:marRight w:val="0"/>
                                                      <w:marTop w:val="0"/>
                                                      <w:marBottom w:val="0"/>
                                                      <w:divBdr>
                                                        <w:top w:val="none" w:sz="0" w:space="0" w:color="auto"/>
                                                        <w:left w:val="none" w:sz="0" w:space="0" w:color="auto"/>
                                                        <w:bottom w:val="none" w:sz="0" w:space="0" w:color="auto"/>
                                                        <w:right w:val="none" w:sz="0" w:space="0" w:color="auto"/>
                                                      </w:divBdr>
                                                    </w:div>
                                                    <w:div w:id="1152023979">
                                                      <w:marLeft w:val="0"/>
                                                      <w:marRight w:val="0"/>
                                                      <w:marTop w:val="0"/>
                                                      <w:marBottom w:val="0"/>
                                                      <w:divBdr>
                                                        <w:top w:val="none" w:sz="0" w:space="0" w:color="auto"/>
                                                        <w:left w:val="none" w:sz="0" w:space="0" w:color="auto"/>
                                                        <w:bottom w:val="none" w:sz="0" w:space="0" w:color="auto"/>
                                                        <w:right w:val="none" w:sz="0" w:space="0" w:color="auto"/>
                                                      </w:divBdr>
                                                    </w:div>
                                                    <w:div w:id="879586099">
                                                      <w:marLeft w:val="0"/>
                                                      <w:marRight w:val="0"/>
                                                      <w:marTop w:val="0"/>
                                                      <w:marBottom w:val="0"/>
                                                      <w:divBdr>
                                                        <w:top w:val="none" w:sz="0" w:space="0" w:color="auto"/>
                                                        <w:left w:val="none" w:sz="0" w:space="0" w:color="auto"/>
                                                        <w:bottom w:val="none" w:sz="0" w:space="0" w:color="auto"/>
                                                        <w:right w:val="none" w:sz="0" w:space="0" w:color="auto"/>
                                                      </w:divBdr>
                                                    </w:div>
                                                    <w:div w:id="984118301">
                                                      <w:marLeft w:val="0"/>
                                                      <w:marRight w:val="0"/>
                                                      <w:marTop w:val="0"/>
                                                      <w:marBottom w:val="0"/>
                                                      <w:divBdr>
                                                        <w:top w:val="none" w:sz="0" w:space="0" w:color="auto"/>
                                                        <w:left w:val="none" w:sz="0" w:space="0" w:color="auto"/>
                                                        <w:bottom w:val="none" w:sz="0" w:space="0" w:color="auto"/>
                                                        <w:right w:val="none" w:sz="0" w:space="0" w:color="auto"/>
                                                      </w:divBdr>
                                                    </w:div>
                                                  </w:divsChild>
                                                </w:div>
                                              </w:divsChild>
                                            </w:div>
                                          </w:divsChild>
                                        </w:div>
                                        <w:div w:id="1028141621">
                                          <w:marLeft w:val="0"/>
                                          <w:marRight w:val="0"/>
                                          <w:marTop w:val="0"/>
                                          <w:marBottom w:val="0"/>
                                          <w:divBdr>
                                            <w:top w:val="none" w:sz="0" w:space="0" w:color="auto"/>
                                            <w:left w:val="dashed" w:sz="6" w:space="0" w:color="auto"/>
                                            <w:bottom w:val="none" w:sz="0" w:space="0" w:color="auto"/>
                                            <w:right w:val="none" w:sz="0" w:space="0" w:color="auto"/>
                                          </w:divBdr>
                                          <w:divsChild>
                                            <w:div w:id="2128233648">
                                              <w:marLeft w:val="150"/>
                                              <w:marRight w:val="0"/>
                                              <w:marTop w:val="0"/>
                                              <w:marBottom w:val="0"/>
                                              <w:divBdr>
                                                <w:top w:val="none" w:sz="0" w:space="0" w:color="auto"/>
                                                <w:left w:val="none" w:sz="0" w:space="0" w:color="auto"/>
                                                <w:bottom w:val="none" w:sz="0" w:space="0" w:color="auto"/>
                                                <w:right w:val="none" w:sz="0" w:space="0" w:color="auto"/>
                                              </w:divBdr>
                                              <w:divsChild>
                                                <w:div w:id="1121344929">
                                                  <w:marLeft w:val="0"/>
                                                  <w:marRight w:val="0"/>
                                                  <w:marTop w:val="75"/>
                                                  <w:marBottom w:val="0"/>
                                                  <w:divBdr>
                                                    <w:top w:val="none" w:sz="0" w:space="0" w:color="auto"/>
                                                    <w:left w:val="none" w:sz="0" w:space="0" w:color="auto"/>
                                                    <w:bottom w:val="none" w:sz="0" w:space="0" w:color="auto"/>
                                                    <w:right w:val="none" w:sz="0" w:space="0" w:color="auto"/>
                                                  </w:divBdr>
                                                </w:div>
                                              </w:divsChild>
                                            </w:div>
                                          </w:divsChild>
                                        </w:div>
                                      </w:divsChild>
                                    </w:div>
                                  </w:divsChild>
                                </w:div>
                              </w:divsChild>
                            </w:div>
                          </w:divsChild>
                        </w:div>
                      </w:divsChild>
                    </w:div>
                  </w:divsChild>
                </w:div>
              </w:divsChild>
            </w:div>
            <w:div w:id="267196608">
              <w:marLeft w:val="0"/>
              <w:marRight w:val="0"/>
              <w:marTop w:val="0"/>
              <w:marBottom w:val="0"/>
              <w:divBdr>
                <w:top w:val="none" w:sz="0" w:space="0" w:color="auto"/>
                <w:left w:val="none" w:sz="0" w:space="0" w:color="auto"/>
                <w:bottom w:val="none" w:sz="0" w:space="0" w:color="auto"/>
                <w:right w:val="none" w:sz="0" w:space="0" w:color="auto"/>
              </w:divBdr>
              <w:divsChild>
                <w:div w:id="1753159288">
                  <w:marLeft w:val="0"/>
                  <w:marRight w:val="0"/>
                  <w:marTop w:val="0"/>
                  <w:marBottom w:val="0"/>
                  <w:divBdr>
                    <w:top w:val="none" w:sz="0" w:space="0" w:color="auto"/>
                    <w:left w:val="none" w:sz="0" w:space="0" w:color="auto"/>
                    <w:bottom w:val="none" w:sz="0" w:space="0" w:color="auto"/>
                    <w:right w:val="none" w:sz="0" w:space="0" w:color="auto"/>
                  </w:divBdr>
                  <w:divsChild>
                    <w:div w:id="83040400">
                      <w:marLeft w:val="0"/>
                      <w:marRight w:val="0"/>
                      <w:marTop w:val="0"/>
                      <w:marBottom w:val="0"/>
                      <w:divBdr>
                        <w:top w:val="none" w:sz="0" w:space="0" w:color="auto"/>
                        <w:left w:val="none" w:sz="0" w:space="0" w:color="auto"/>
                        <w:bottom w:val="none" w:sz="0" w:space="0" w:color="auto"/>
                        <w:right w:val="none" w:sz="0" w:space="0" w:color="auto"/>
                      </w:divBdr>
                      <w:divsChild>
                        <w:div w:id="1861703776">
                          <w:marLeft w:val="0"/>
                          <w:marRight w:val="0"/>
                          <w:marTop w:val="100"/>
                          <w:marBottom w:val="100"/>
                          <w:divBdr>
                            <w:top w:val="none" w:sz="0" w:space="0" w:color="auto"/>
                            <w:left w:val="none" w:sz="0" w:space="0" w:color="auto"/>
                            <w:bottom w:val="none" w:sz="0" w:space="0" w:color="auto"/>
                            <w:right w:val="none" w:sz="0" w:space="0" w:color="auto"/>
                          </w:divBdr>
                        </w:div>
                      </w:divsChild>
                    </w:div>
                  </w:divsChild>
                </w:div>
              </w:divsChild>
            </w:div>
          </w:divsChild>
        </w:div>
      </w:divsChild>
    </w:div>
  </w:divs>
  <w:optimizeForBrowser/>
  <w:allowPNG/>
</w:webSettings>
</file>

<file path=word/_rels/document.xml.rels><?xml version="1.0" encoding="UTF-8" standalone="yes"?>
<Relationships xmlns="http://schemas.openxmlformats.org/package/2006/relationships"><Relationship Id="rId13" Type="http://schemas.openxmlformats.org/officeDocument/2006/relationships/hyperlink" Target="https://www.undp.org/content/dam/undp/library/corporate/Transparency/UNDP%20Accountability%20framework.pdf" TargetMode="External"/><Relationship Id="rId18" Type="http://schemas.openxmlformats.org/officeDocument/2006/relationships/hyperlink" Target="https://popp.undp.org/node/4096" TargetMode="External"/><Relationship Id="rId26" Type="http://schemas.openxmlformats.org/officeDocument/2006/relationships/hyperlink" Target="https://popp.undp.org/node/171" TargetMode="External"/><Relationship Id="rId39" Type="http://schemas.openxmlformats.org/officeDocument/2006/relationships/hyperlink" Target="https://popp.undp.org/node/4661" TargetMode="External"/><Relationship Id="rId21" Type="http://schemas.openxmlformats.org/officeDocument/2006/relationships/hyperlink" Target="https://popp.undp.org/node/18916" TargetMode="External"/><Relationship Id="rId34" Type="http://schemas.openxmlformats.org/officeDocument/2006/relationships/hyperlink" Target="https://popp.undp.org/node/3901" TargetMode="External"/><Relationship Id="rId42" Type="http://schemas.openxmlformats.org/officeDocument/2006/relationships/header" Target="header2.xml"/><Relationship Id="rId47" Type="http://schemas.openxmlformats.org/officeDocument/2006/relationships/fontTable" Target="fontTable.xml"/><Relationship Id="rId7" Type="http://schemas.openxmlformats.org/officeDocument/2006/relationships/numbering" Target="numbering.xml"/><Relationship Id="rId2" Type="http://schemas.openxmlformats.org/officeDocument/2006/relationships/customXml" Target="../customXml/item2.xml"/><Relationship Id="rId16" Type="http://schemas.openxmlformats.org/officeDocument/2006/relationships/hyperlink" Target="https://www.undp.org/content/undp/en/home/executive-board/decisions-of-the-board.html" TargetMode="External"/><Relationship Id="rId29" Type="http://schemas.openxmlformats.org/officeDocument/2006/relationships/hyperlink" Target="https://popp.undp.org/node/4731" TargetMode="External"/><Relationship Id="rId11" Type="http://schemas.openxmlformats.org/officeDocument/2006/relationships/footnotes" Target="footnotes.xml"/><Relationship Id="rId24" Type="http://schemas.openxmlformats.org/officeDocument/2006/relationships/hyperlink" Target="https://popp.undp.org/node/18916" TargetMode="External"/><Relationship Id="rId32" Type="http://schemas.openxmlformats.org/officeDocument/2006/relationships/hyperlink" Target="https://popp.undp.org/node/4666" TargetMode="External"/><Relationship Id="rId37" Type="http://schemas.openxmlformats.org/officeDocument/2006/relationships/hyperlink" Target="https://popp.undp.org/node/3931" TargetMode="External"/><Relationship Id="rId40" Type="http://schemas.openxmlformats.org/officeDocument/2006/relationships/hyperlink" Target="https://popp.undp.org/node/3901" TargetMode="External"/><Relationship Id="rId45" Type="http://schemas.openxmlformats.org/officeDocument/2006/relationships/header" Target="header3.xml"/><Relationship Id="rId5" Type="http://schemas.openxmlformats.org/officeDocument/2006/relationships/customXml" Target="../customXml/item5.xml"/><Relationship Id="rId15" Type="http://schemas.openxmlformats.org/officeDocument/2006/relationships/hyperlink" Target="https://popp.undp.org/node/3866" TargetMode="External"/><Relationship Id="rId23" Type="http://schemas.openxmlformats.org/officeDocument/2006/relationships/hyperlink" Target="https://popp.undp.org/node/266" TargetMode="External"/><Relationship Id="rId28" Type="http://schemas.openxmlformats.org/officeDocument/2006/relationships/hyperlink" Target="https://intranet.undp.org/global/popp/rma/Pages/delegation-of-authorities.aspx" TargetMode="External"/><Relationship Id="rId36" Type="http://schemas.openxmlformats.org/officeDocument/2006/relationships/hyperlink" Target="https://popp.undp.org/node/4671" TargetMode="External"/><Relationship Id="rId49" Type="http://schemas.openxmlformats.org/officeDocument/2006/relationships/theme" Target="theme/theme1.xml"/><Relationship Id="rId10" Type="http://schemas.openxmlformats.org/officeDocument/2006/relationships/webSettings" Target="webSettings.xml"/><Relationship Id="rId19" Type="http://schemas.openxmlformats.org/officeDocument/2006/relationships/hyperlink" Target="https://intranet.undp.org/unit/oolts/lso/_layouts/15/WopiFrame.aspx?sourcedoc=/unit/oolts/lso/UNDP%20Legal%20Framework2018/Legal%20Framework%20%20-%20March%202018.docx&amp;action=default" TargetMode="External"/><Relationship Id="rId31" Type="http://schemas.openxmlformats.org/officeDocument/2006/relationships/hyperlink" Target="https://popp.undp.org/node/3931" TargetMode="External"/><Relationship Id="rId44" Type="http://schemas.openxmlformats.org/officeDocument/2006/relationships/footer" Target="footer2.xml"/><Relationship Id="rId4" Type="http://schemas.openxmlformats.org/officeDocument/2006/relationships/customXml" Target="../customXml/item4.xml"/><Relationship Id="rId9" Type="http://schemas.openxmlformats.org/officeDocument/2006/relationships/settings" Target="settings.xml"/><Relationship Id="rId14" Type="http://schemas.openxmlformats.org/officeDocument/2006/relationships/hyperlink" Target="https://intranet.undp.org/unit/office/exo/sp2014/SP201417/Structural.Change/BOM%20PHASE%20II%20Document%20Library/accountability.aspx?PageView=Shared&amp;InitialTabId=Ribbon.WebPartPage&amp;VisibilityContext=WSSWebPartPage" TargetMode="External"/><Relationship Id="rId22" Type="http://schemas.openxmlformats.org/officeDocument/2006/relationships/hyperlink" Target="https://popp.undp.org/node/3866" TargetMode="External"/><Relationship Id="rId27" Type="http://schemas.openxmlformats.org/officeDocument/2006/relationships/hyperlink" Target="https://intranet.undp.org/global/popp/rma/Pages/delegation-of-authorities.aspx" TargetMode="External"/><Relationship Id="rId30" Type="http://schemas.openxmlformats.org/officeDocument/2006/relationships/hyperlink" Target="https://popp.undp.org/node/4671" TargetMode="External"/><Relationship Id="rId35" Type="http://schemas.openxmlformats.org/officeDocument/2006/relationships/hyperlink" Target="https://popp.undp.org/node/3866" TargetMode="External"/><Relationship Id="rId43" Type="http://schemas.openxmlformats.org/officeDocument/2006/relationships/footer" Target="footer1.xml"/><Relationship Id="rId48" Type="http://schemas.openxmlformats.org/officeDocument/2006/relationships/glossaryDocument" Target="glossary/document.xml"/><Relationship Id="rId8" Type="http://schemas.openxmlformats.org/officeDocument/2006/relationships/styles" Target="styles.xml"/><Relationship Id="rId3" Type="http://schemas.openxmlformats.org/officeDocument/2006/relationships/customXml" Target="../customXml/item3.xml"/><Relationship Id="rId12" Type="http://schemas.openxmlformats.org/officeDocument/2006/relationships/endnotes" Target="endnotes.xml"/><Relationship Id="rId17" Type="http://schemas.openxmlformats.org/officeDocument/2006/relationships/hyperlink" Target="https://popp.undp.org/node/266" TargetMode="External"/><Relationship Id="rId25" Type="http://schemas.openxmlformats.org/officeDocument/2006/relationships/hyperlink" Target="https://popp.undp.org/node/171" TargetMode="External"/><Relationship Id="rId33" Type="http://schemas.openxmlformats.org/officeDocument/2006/relationships/hyperlink" Target="https://popp.undp.org/node/4661" TargetMode="External"/><Relationship Id="rId38" Type="http://schemas.openxmlformats.org/officeDocument/2006/relationships/hyperlink" Target="https://popp.undp.org/node/4666" TargetMode="External"/><Relationship Id="rId46" Type="http://schemas.openxmlformats.org/officeDocument/2006/relationships/footer" Target="footer3.xml"/><Relationship Id="rId20" Type="http://schemas.openxmlformats.org/officeDocument/2006/relationships/hyperlink" Target="https://digitallibrary.un.org/record/4002120?ln=en" TargetMode="External"/><Relationship Id="rId41" Type="http://schemas.openxmlformats.org/officeDocument/2006/relationships/header" Target="header1.xml"/><Relationship Id="rId1" Type="http://schemas.openxmlformats.org/officeDocument/2006/relationships/customXml" Target="../customXml/item1.xml"/><Relationship Id="rId6" Type="http://schemas.openxmlformats.org/officeDocument/2006/relationships/customXml" Target="../customXml/item6.xml"/></Relationships>
</file>

<file path=word/_rels/footnotes.xml.rels><?xml version="1.0" encoding="UTF-8" standalone="yes"?>
<Relationships xmlns="http://schemas.openxmlformats.org/package/2006/relationships"><Relationship Id="rId1" Type="http://schemas.openxmlformats.org/officeDocument/2006/relationships/hyperlink" Target="https://popp.undp.org/UNDP_POPP_DOCUMENT_LIBRARY/Public/AC_Accountability%20Framework%20and%20Oversight%20Policy.pdf" TargetMode="External"/></Relationships>
</file>

<file path=word/_rels/header2.xml.rels><?xml version="1.0" encoding="UTF-8" standalone="yes"?>
<Relationships xmlns="http://schemas.openxmlformats.org/package/2006/relationships"><Relationship Id="rId1" Type="http://schemas.openxmlformats.org/officeDocument/2006/relationships/image" Target="media/image1.png"/></Relationships>
</file>

<file path=word/glossary/_rels/document.xml.rels><?xml version="1.0" encoding="UTF-8" standalone="yes"?>
<Relationships xmlns="http://schemas.openxmlformats.org/package/2006/relationships"><Relationship Id="rId3" Type="http://schemas.openxmlformats.org/officeDocument/2006/relationships/webSettings" Target="webSettings.xml"/><Relationship Id="rId2" Type="http://schemas.openxmlformats.org/officeDocument/2006/relationships/settings" Target="settings.xml"/><Relationship Id="rId1" Type="http://schemas.openxmlformats.org/officeDocument/2006/relationships/styles" Target="styles.xml"/><Relationship Id="rId4" Type="http://schemas.openxmlformats.org/officeDocument/2006/relationships/fontTable" Target="fontTable.xml"/></Relationships>
</file>

<file path=word/glossary/document.xml><?xml version="1.0" encoding="utf-8"?>
<w:glossaryDocument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docParts>
    <w:docPart>
      <w:docPartPr>
        <w:name w:val="88355C3EE71644D6991913CC0C95D464"/>
        <w:category>
          <w:name w:val="General"/>
          <w:gallery w:val="placeholder"/>
        </w:category>
        <w:types>
          <w:type w:val="bbPlcHdr"/>
        </w:types>
        <w:behaviors>
          <w:behavior w:val="content"/>
        </w:behaviors>
        <w:guid w:val="{7B08B1E7-7687-43A4-9227-64E867BE61B0}"/>
      </w:docPartPr>
      <w:docPartBody>
        <w:p w:rsidR="005B1F69" w:rsidRDefault="00C4689D">
          <w:r w:rsidRPr="008352D2">
            <w:rPr>
              <w:rStyle w:val="PlaceholderText"/>
            </w:rPr>
            <w:t>[POPPRefItemVersion]</w:t>
          </w:r>
        </w:p>
      </w:docPartBody>
    </w:docPart>
  </w:docParts>
</w:glossaryDocument>
</file>

<file path=word/glossary/fontTable.xml><?xml version="1.0" encoding="utf-8"?>
<w:font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mc:Ignorable="w14 w15 w16se w16cid w16 w16cex w16sdtdh">
  <w:font w:name="Times New Roman">
    <w:panose1 w:val="02020603050405020304"/>
    <w:charset w:val="00"/>
    <w:family w:val="roman"/>
    <w:pitch w:val="variable"/>
    <w:sig w:usb0="E0002EFF" w:usb1="C000785B" w:usb2="00000009" w:usb3="00000000" w:csb0="000001FF" w:csb1="00000000"/>
  </w:font>
  <w:font w:name="Calibri">
    <w:panose1 w:val="020F0502020204030204"/>
    <w:charset w:val="00"/>
    <w:family w:val="swiss"/>
    <w:pitch w:val="variable"/>
    <w:sig w:usb0="E4002EFF" w:usb1="C200247B" w:usb2="00000009" w:usb3="00000000" w:csb0="000001FF" w:csb1="00000000"/>
  </w:font>
  <w:font w:name="MS Mincho">
    <w:altName w:val="ＭＳ 明朝"/>
    <w:panose1 w:val="02020609040205080304"/>
    <w:charset w:val="80"/>
    <w:family w:val="modern"/>
    <w:pitch w:val="fixed"/>
    <w:sig w:usb0="E00002FF" w:usb1="6AC7FDFB" w:usb2="08000012" w:usb3="00000000" w:csb0="0002009F" w:csb1="00000000"/>
  </w:font>
  <w:font w:name="Segoe UI">
    <w:panose1 w:val="020B0502040204020203"/>
    <w:charset w:val="00"/>
    <w:family w:val="swiss"/>
    <w:pitch w:val="variable"/>
    <w:sig w:usb0="E4002EFF" w:usb1="C000E47F" w:usb2="00000009" w:usb3="00000000" w:csb0="000001FF" w:csb1="00000000"/>
  </w:font>
  <w:font w:name="Arial">
    <w:panose1 w:val="020B0604020202020204"/>
    <w:charset w:val="00"/>
    <w:family w:val="swiss"/>
    <w:pitch w:val="variable"/>
    <w:sig w:usb0="E0002EFF" w:usb1="C000785B" w:usb2="00000009" w:usb3="00000000" w:csb0="000001FF" w:csb1="00000000"/>
  </w:font>
  <w:font w:name="MS Gothic">
    <w:altName w:val="ＭＳ ゴシック"/>
    <w:panose1 w:val="020B0609070205080204"/>
    <w:charset w:val="80"/>
    <w:family w:val="modern"/>
    <w:pitch w:val="fixed"/>
    <w:sig w:usb0="E00002FF" w:usb1="6AC7FDFB" w:usb2="08000012" w:usb3="00000000" w:csb0="0002009F" w:csb1="00000000"/>
  </w:font>
  <w:font w:name="Calibri Light">
    <w:panose1 w:val="020F0302020204030204"/>
    <w:charset w:val="00"/>
    <w:family w:val="swiss"/>
    <w:pitch w:val="variable"/>
    <w:sig w:usb0="E4002EFF" w:usb1="C200247B" w:usb2="00000009" w:usb3="00000000" w:csb0="000001FF" w:csb1="00000000"/>
  </w:font>
  <w:font w:name="Yu Mincho">
    <w:charset w:val="80"/>
    <w:family w:val="roman"/>
    <w:pitch w:val="variable"/>
    <w:sig w:usb0="800002E7" w:usb1="2AC7FCFF" w:usb2="00000012" w:usb3="00000000" w:csb0="0002009F" w:csb1="00000000"/>
  </w:font>
  <w:font w:name="Yu Gothic Light">
    <w:panose1 w:val="020B0300000000000000"/>
    <w:charset w:val="80"/>
    <w:family w:val="swiss"/>
    <w:pitch w:val="variable"/>
    <w:sig w:usb0="E00002FF" w:usb1="2AC7FDFF" w:usb2="00000016" w:usb3="00000000" w:csb0="0002009F" w:csb1="00000000"/>
  </w:font>
</w:fonts>
</file>

<file path=word/glossary/settings.xml><?xml version="1.0" encoding="utf-8"?>
<w:settings xmlns:mc="http://schemas.openxmlformats.org/markup-compatibility/2006" xmlns:o="urn:schemas-microsoft-com:office:office" xmlns:r="http://schemas.openxmlformats.org/officeDocument/2006/relationships" xmlns:m="http://schemas.openxmlformats.org/officeDocument/2006/math" xmlns:v="urn:schemas-microsoft-com:vml"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sl="http://schemas.openxmlformats.org/schemaLibrary/2006/main" mc:Ignorable="w14 w15 w16se w16cid w16 w16cex w16sdtdh">
  <w:view w:val="normal"/>
  <w:defaultTabStop w:val="720"/>
  <w:characterSpacingControl w:val="doNotCompress"/>
  <w:compat>
    <w:useFELayout/>
    <w:compatSetting w:name="compatibilityMode" w:uri="http://schemas.microsoft.com/office/word" w:val="15"/>
    <w:compatSetting w:name="overrideTableStyleFontSizeAndJustification" w:uri="http://schemas.microsoft.com/office/word" w:val="1"/>
    <w:compatSetting w:name="enableOpenTypeFeatures" w:uri="http://schemas.microsoft.com/office/word" w:val="1"/>
    <w:compatSetting w:name="doNotFlipMirrorIndents" w:uri="http://schemas.microsoft.com/office/word" w:val="1"/>
    <w:compatSetting w:name="differentiateMultirowTableHeaders" w:uri="http://schemas.microsoft.com/office/word" w:val="1"/>
    <w:compatSetting w:name="useWord2013TrackBottomHyphenation" w:uri="http://schemas.microsoft.com/office/word" w:val="1"/>
  </w:compat>
  <w:rsids>
    <w:rsidRoot w:val="00C4689D"/>
    <w:rsid w:val="001B550A"/>
    <w:rsid w:val="004C2BD6"/>
    <w:rsid w:val="005B1F69"/>
    <w:rsid w:val="006E5B0F"/>
    <w:rsid w:val="007D22D1"/>
    <w:rsid w:val="009E5DC6"/>
    <w:rsid w:val="00BA6AFE"/>
    <w:rsid w:val="00C4689D"/>
  </w:rsids>
  <m:mathPr>
    <m:mathFont m:val="Cambria Math"/>
    <m:brkBin m:val="before"/>
    <m:brkBinSub m:val="--"/>
    <m:smallFrac m:val="0"/>
    <m:dispDef/>
    <m:lMargin m:val="0"/>
    <m:rMargin m:val="0"/>
    <m:defJc m:val="centerGroup"/>
    <m:wrapIndent m:val="1440"/>
    <m:intLim m:val="subSup"/>
    <m:naryLim m:val="undOvr"/>
  </m:mathPr>
  <w:themeFontLang w:val="en-GB" w:eastAsia="ja-JP"/>
  <w:clrSchemeMapping w:bg1="light1" w:t1="dark1" w:bg2="light2" w:t2="dark2" w:accent1="accent1" w:accent2="accent2" w:accent3="accent3" w:accent4="accent4" w:accent5="accent5" w:accent6="accent6" w:hyperlink="hyperlink" w:followedHyperlink="followedHyperlink"/>
  <w:decimalSymbol w:val=","/>
  <w:listSeparator w:val=","/>
  <w15:chartTrackingRefBased/>
</w:settings>
</file>

<file path=word/glossary/styles.xml><?xml version="1.0" encoding="utf-8"?>
<w:style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mc:Ignorable="w14 w15 w16se w16cid w16 w16cex w16sdtdh">
  <w:docDefaults>
    <w:rPrDefault>
      <w:rPr>
        <w:rFonts w:asciiTheme="minorHAnsi" w:eastAsiaTheme="minorEastAsia" w:hAnsiTheme="minorHAnsi" w:cstheme="minorBidi"/>
        <w:sz w:val="22"/>
        <w:szCs w:val="22"/>
        <w:lang w:val="en-GB" w:eastAsia="ja-JP" w:bidi="ar-SA"/>
      </w:rPr>
    </w:rPrDefault>
    <w:pPrDefault>
      <w:pPr>
        <w:spacing w:after="160" w:line="259" w:lineRule="auto"/>
      </w:pPr>
    </w:pPrDefault>
  </w:docDefaults>
  <w:latentStyles w:defLockedState="0" w:defUIPriority="99" w:defSemiHidden="0" w:defUnhideWhenUsed="0" w:defQFormat="0" w:count="376">
    <w:lsdException w:name="Normal" w:uiPriority="0" w:qFormat="1"/>
    <w:lsdException w:name="heading 1" w:uiPriority="9" w:qFormat="1"/>
    <w:lsdException w:name="heading 2" w:semiHidden="1" w:uiPriority="9" w:unhideWhenUsed="1" w:qFormat="1"/>
    <w:lsdException w:name="heading 3" w:semiHidden="1" w:uiPriority="9" w:unhideWhenUsed="1" w:qFormat="1"/>
    <w:lsdException w:name="heading 4" w:semiHidden="1" w:uiPriority="9" w:unhideWhenUsed="1" w:qFormat="1"/>
    <w:lsdException w:name="heading 5" w:semiHidden="1" w:uiPriority="9" w:unhideWhenUsed="1" w:qFormat="1"/>
    <w:lsdException w:name="heading 6" w:semiHidden="1" w:uiPriority="9" w:unhideWhenUsed="1" w:qFormat="1"/>
    <w:lsdException w:name="heading 7" w:semiHidden="1" w:uiPriority="9" w:unhideWhenUsed="1" w:qFormat="1"/>
    <w:lsdException w:name="heading 8" w:semiHidden="1" w:uiPriority="9" w:unhideWhenUsed="1" w:qFormat="1"/>
    <w:lsdException w:name="heading 9" w:semiHidden="1" w:uiPriority="9" w:unhideWhenUsed="1" w:qFormat="1"/>
    <w:lsdException w:name="index 1" w:semiHidden="1" w:unhideWhenUsed="1"/>
    <w:lsdException w:name="index 2" w:semiHidden="1" w:unhideWhenUsed="1"/>
    <w:lsdException w:name="index 3" w:semiHidden="1" w:unhideWhenUsed="1"/>
    <w:lsdException w:name="index 4" w:semiHidden="1" w:unhideWhenUsed="1"/>
    <w:lsdException w:name="index 5" w:semiHidden="1" w:unhideWhenUsed="1"/>
    <w:lsdException w:name="index 6" w:semiHidden="1" w:unhideWhenUsed="1"/>
    <w:lsdException w:name="index 7" w:semiHidden="1" w:unhideWhenUsed="1"/>
    <w:lsdException w:name="index 8" w:semiHidden="1" w:unhideWhenUsed="1"/>
    <w:lsdException w:name="index 9" w:semiHidden="1" w:unhideWhenUsed="1"/>
    <w:lsdException w:name="toc 1" w:semiHidden="1" w:uiPriority="39" w:unhideWhenUsed="1"/>
    <w:lsdException w:name="toc 2" w:semiHidden="1" w:uiPriority="39" w:unhideWhenUsed="1"/>
    <w:lsdException w:name="toc 3" w:semiHidden="1" w:uiPriority="39" w:unhideWhenUsed="1"/>
    <w:lsdException w:name="toc 4" w:semiHidden="1" w:uiPriority="39" w:unhideWhenUsed="1"/>
    <w:lsdException w:name="toc 5" w:semiHidden="1" w:uiPriority="39" w:unhideWhenUsed="1"/>
    <w:lsdException w:name="toc 6" w:semiHidden="1" w:uiPriority="39" w:unhideWhenUsed="1"/>
    <w:lsdException w:name="toc 7" w:semiHidden="1" w:uiPriority="39" w:unhideWhenUsed="1"/>
    <w:lsdException w:name="toc 8" w:semiHidden="1" w:uiPriority="39" w:unhideWhenUsed="1"/>
    <w:lsdException w:name="toc 9" w:semiHidden="1" w:uiPriority="39" w:unhideWhenUsed="1"/>
    <w:lsdException w:name="Normal Indent" w:semiHidden="1" w:unhideWhenUsed="1"/>
    <w:lsdException w:name="footnote text" w:semiHidden="1" w:unhideWhenUsed="1"/>
    <w:lsdException w:name="annotation text" w:semiHidden="1" w:unhideWhenUsed="1"/>
    <w:lsdException w:name="header" w:semiHidden="1" w:unhideWhenUsed="1"/>
    <w:lsdException w:name="footer" w:semiHidden="1" w:unhideWhenUsed="1"/>
    <w:lsdException w:name="index heading" w:semiHidden="1" w:unhideWhenUsed="1"/>
    <w:lsdException w:name="caption" w:semiHidden="1" w:uiPriority="35" w:unhideWhenUsed="1" w:qFormat="1"/>
    <w:lsdException w:name="table of figures" w:semiHidden="1" w:unhideWhenUsed="1"/>
    <w:lsdException w:name="envelope address" w:semiHidden="1" w:unhideWhenUsed="1"/>
    <w:lsdException w:name="envelope return" w:semiHidden="1" w:unhideWhenUsed="1"/>
    <w:lsdException w:name="footnote reference" w:semiHidden="1" w:unhideWhenUsed="1"/>
    <w:lsdException w:name="annotation reference" w:semiHidden="1" w:unhideWhenUsed="1"/>
    <w:lsdException w:name="line number" w:semiHidden="1" w:unhideWhenUsed="1"/>
    <w:lsdException w:name="page number" w:semiHidden="1" w:unhideWhenUsed="1"/>
    <w:lsdException w:name="endnote reference" w:semiHidden="1" w:unhideWhenUsed="1"/>
    <w:lsdException w:name="endnote text" w:semiHidden="1" w:unhideWhenUsed="1"/>
    <w:lsdException w:name="table of authorities" w:semiHidden="1" w:unhideWhenUsed="1"/>
    <w:lsdException w:name="macro" w:semiHidden="1" w:unhideWhenUsed="1"/>
    <w:lsdException w:name="toa heading" w:semiHidden="1" w:unhideWhenUsed="1"/>
    <w:lsdException w:name="List" w:semiHidden="1" w:unhideWhenUsed="1"/>
    <w:lsdException w:name="List Bullet" w:semiHidden="1" w:unhideWhenUsed="1"/>
    <w:lsdException w:name="List Number" w:semiHidden="1" w:unhideWhenUsed="1"/>
    <w:lsdException w:name="List 2" w:semiHidden="1" w:unhideWhenUsed="1"/>
    <w:lsdException w:name="List 3" w:semiHidden="1" w:unhideWhenUsed="1"/>
    <w:lsdException w:name="List 4" w:semiHidden="1" w:unhideWhenUsed="1"/>
    <w:lsdException w:name="List 5" w:semiHidden="1" w:unhideWhenUsed="1"/>
    <w:lsdException w:name="List Bullet 2" w:semiHidden="1" w:unhideWhenUsed="1"/>
    <w:lsdException w:name="List Bullet 3" w:semiHidden="1" w:unhideWhenUsed="1"/>
    <w:lsdException w:name="List Bullet 4" w:semiHidden="1" w:unhideWhenUsed="1"/>
    <w:lsdException w:name="List Bullet 5" w:semiHidden="1" w:unhideWhenUsed="1"/>
    <w:lsdException w:name="List Number 2" w:semiHidden="1" w:unhideWhenUsed="1"/>
    <w:lsdException w:name="List Number 3" w:semiHidden="1" w:unhideWhenUsed="1"/>
    <w:lsdException w:name="List Number 4" w:semiHidden="1" w:unhideWhenUsed="1"/>
    <w:lsdException w:name="List Number 5" w:semiHidden="1" w:unhideWhenUsed="1"/>
    <w:lsdException w:name="Title" w:uiPriority="10" w:qFormat="1"/>
    <w:lsdException w:name="Closing" w:semiHidden="1" w:unhideWhenUsed="1"/>
    <w:lsdException w:name="Signature" w:semiHidden="1" w:unhideWhenUsed="1"/>
    <w:lsdException w:name="Default Paragraph Font" w:semiHidden="1" w:uiPriority="1" w:unhideWhenUsed="1"/>
    <w:lsdException w:name="Body Text" w:semiHidden="1" w:unhideWhenUsed="1"/>
    <w:lsdException w:name="Body Text Indent" w:semiHidden="1" w:unhideWhenUsed="1"/>
    <w:lsdException w:name="List Continue" w:semiHidden="1" w:unhideWhenUsed="1"/>
    <w:lsdException w:name="List Continue 2" w:semiHidden="1" w:unhideWhenUsed="1"/>
    <w:lsdException w:name="List Continue 3" w:semiHidden="1" w:unhideWhenUsed="1"/>
    <w:lsdException w:name="List Continue 4" w:semiHidden="1" w:unhideWhenUsed="1"/>
    <w:lsdException w:name="List Continue 5" w:semiHidden="1" w:unhideWhenUsed="1"/>
    <w:lsdException w:name="Message Header" w:semiHidden="1" w:unhideWhenUsed="1"/>
    <w:lsdException w:name="Subtitle" w:uiPriority="11" w:qFormat="1"/>
    <w:lsdException w:name="Salutation" w:semiHidden="1" w:unhideWhenUsed="1"/>
    <w:lsdException w:name="Date" w:semiHidden="1" w:unhideWhenUsed="1"/>
    <w:lsdException w:name="Body Text First Indent" w:semiHidden="1" w:unhideWhenUsed="1"/>
    <w:lsdException w:name="Body Text First Indent 2" w:semiHidden="1" w:unhideWhenUsed="1"/>
    <w:lsdException w:name="Note Heading" w:semiHidden="1" w:unhideWhenUsed="1"/>
    <w:lsdException w:name="Body Text 2" w:semiHidden="1" w:unhideWhenUsed="1"/>
    <w:lsdException w:name="Body Text 3" w:semiHidden="1" w:unhideWhenUsed="1"/>
    <w:lsdException w:name="Body Text Indent 2" w:semiHidden="1" w:unhideWhenUsed="1"/>
    <w:lsdException w:name="Body Text Indent 3" w:semiHidden="1" w:unhideWhenUsed="1"/>
    <w:lsdException w:name="Block Text" w:semiHidden="1" w:unhideWhenUsed="1"/>
    <w:lsdException w:name="Hyperlink" w:semiHidden="1" w:unhideWhenUsed="1"/>
    <w:lsdException w:name="FollowedHyperlink" w:semiHidden="1" w:unhideWhenUsed="1"/>
    <w:lsdException w:name="Strong" w:uiPriority="22" w:qFormat="1"/>
    <w:lsdException w:name="Emphasis" w:uiPriority="20" w:qFormat="1"/>
    <w:lsdException w:name="Document Map" w:semiHidden="1" w:unhideWhenUsed="1"/>
    <w:lsdException w:name="Plain Text" w:semiHidden="1" w:unhideWhenUsed="1"/>
    <w:lsdException w:name="E-mail Signature" w:semiHidden="1" w:unhideWhenUsed="1"/>
    <w:lsdException w:name="HTML Top of Form" w:semiHidden="1" w:unhideWhenUsed="1"/>
    <w:lsdException w:name="HTML Bottom of Form" w:semiHidden="1" w:unhideWhenUsed="1"/>
    <w:lsdException w:name="Normal (Web)" w:semiHidden="1" w:unhideWhenUsed="1"/>
    <w:lsdException w:name="HTML Acronym" w:semiHidden="1" w:unhideWhenUsed="1"/>
    <w:lsdException w:name="HTML Address" w:semiHidden="1" w:unhideWhenUsed="1"/>
    <w:lsdException w:name="HTML Cite" w:semiHidden="1" w:unhideWhenUsed="1"/>
    <w:lsdException w:name="HTML Code" w:semiHidden="1" w:unhideWhenUsed="1"/>
    <w:lsdException w:name="HTML Definition" w:semiHidden="1" w:unhideWhenUsed="1"/>
    <w:lsdException w:name="HTML Keyboard" w:semiHidden="1" w:unhideWhenUsed="1"/>
    <w:lsdException w:name="HTML Preformatted" w:semiHidden="1" w:unhideWhenUsed="1"/>
    <w:lsdException w:name="HTML Sample" w:semiHidden="1" w:unhideWhenUsed="1"/>
    <w:lsdException w:name="HTML Typewriter" w:semiHidden="1" w:unhideWhenUsed="1"/>
    <w:lsdException w:name="HTML Variable" w:semiHidden="1" w:unhideWhenUsed="1"/>
    <w:lsdException w:name="Normal Table" w:semiHidden="1" w:unhideWhenUsed="1"/>
    <w:lsdException w:name="annotation subject" w:semiHidden="1" w:unhideWhenUsed="1"/>
    <w:lsdException w:name="No List" w:semiHidden="1" w:unhideWhenUsed="1"/>
    <w:lsdException w:name="Outline List 1" w:semiHidden="1" w:unhideWhenUsed="1"/>
    <w:lsdException w:name="Outline List 2" w:semiHidden="1" w:unhideWhenUsed="1"/>
    <w:lsdException w:name="Outline List 3" w:semiHidden="1" w:unhideWhenUsed="1"/>
    <w:lsdException w:name="Table Simple 1" w:semiHidden="1" w:unhideWhenUsed="1"/>
    <w:lsdException w:name="Table Simple 2" w:semiHidden="1" w:unhideWhenUsed="1"/>
    <w:lsdException w:name="Table Simple 3" w:semiHidden="1" w:unhideWhenUsed="1"/>
    <w:lsdException w:name="Table Classic 1" w:semiHidden="1" w:unhideWhenUsed="1"/>
    <w:lsdException w:name="Table Classic 2" w:semiHidden="1" w:unhideWhenUsed="1"/>
    <w:lsdException w:name="Table Classic 3" w:semiHidden="1" w:unhideWhenUsed="1"/>
    <w:lsdException w:name="Table Classic 4" w:semiHidden="1" w:unhideWhenUsed="1"/>
    <w:lsdException w:name="Table Colorful 1" w:semiHidden="1" w:unhideWhenUsed="1"/>
    <w:lsdException w:name="Table Colorful 2" w:semiHidden="1" w:unhideWhenUsed="1"/>
    <w:lsdException w:name="Table Colorful 3" w:semiHidden="1" w:unhideWhenUsed="1"/>
    <w:lsdException w:name="Table Columns 1" w:semiHidden="1" w:unhideWhenUsed="1"/>
    <w:lsdException w:name="Table Columns 2" w:semiHidden="1" w:unhideWhenUsed="1"/>
    <w:lsdException w:name="Table Columns 3" w:semiHidden="1" w:unhideWhenUsed="1"/>
    <w:lsdException w:name="Table Columns 4" w:semiHidden="1" w:unhideWhenUsed="1"/>
    <w:lsdException w:name="Table Columns 5" w:semiHidden="1" w:unhideWhenUsed="1"/>
    <w:lsdException w:name="Table Grid 1" w:semiHidden="1" w:unhideWhenUsed="1"/>
    <w:lsdException w:name="Table Grid 2" w:semiHidden="1" w:unhideWhenUsed="1"/>
    <w:lsdException w:name="Table Grid 3" w:semiHidden="1" w:unhideWhenUsed="1"/>
    <w:lsdException w:name="Table Grid 4" w:semiHidden="1" w:unhideWhenUsed="1"/>
    <w:lsdException w:name="Table Grid 5" w:semiHidden="1" w:unhideWhenUsed="1"/>
    <w:lsdException w:name="Table Grid 6" w:semiHidden="1" w:unhideWhenUsed="1"/>
    <w:lsdException w:name="Table Grid 7" w:semiHidden="1" w:unhideWhenUsed="1"/>
    <w:lsdException w:name="Table Grid 8" w:semiHidden="1" w:unhideWhenUsed="1"/>
    <w:lsdException w:name="Table List 1" w:semiHidden="1" w:unhideWhenUsed="1"/>
    <w:lsdException w:name="Table List 2" w:semiHidden="1" w:unhideWhenUsed="1"/>
    <w:lsdException w:name="Table List 3" w:semiHidden="1" w:unhideWhenUsed="1"/>
    <w:lsdException w:name="Table List 4" w:semiHidden="1" w:unhideWhenUsed="1"/>
    <w:lsdException w:name="Table List 5" w:semiHidden="1" w:unhideWhenUsed="1"/>
    <w:lsdException w:name="Table List 6" w:semiHidden="1" w:unhideWhenUsed="1"/>
    <w:lsdException w:name="Table List 7" w:semiHidden="1" w:unhideWhenUsed="1"/>
    <w:lsdException w:name="Table List 8" w:semiHidden="1" w:unhideWhenUsed="1"/>
    <w:lsdException w:name="Table 3D effects 1" w:semiHidden="1" w:unhideWhenUsed="1"/>
    <w:lsdException w:name="Table 3D effects 2" w:semiHidden="1" w:unhideWhenUsed="1"/>
    <w:lsdException w:name="Table 3D effects 3" w:semiHidden="1" w:unhideWhenUsed="1"/>
    <w:lsdException w:name="Table Contemporary" w:semiHidden="1" w:unhideWhenUsed="1"/>
    <w:lsdException w:name="Table Elegant" w:semiHidden="1" w:unhideWhenUsed="1"/>
    <w:lsdException w:name="Table Professional" w:semiHidden="1" w:unhideWhenUsed="1"/>
    <w:lsdException w:name="Table Subtle 1" w:semiHidden="1" w:unhideWhenUsed="1"/>
    <w:lsdException w:name="Table Subtle 2" w:semiHidden="1" w:unhideWhenUsed="1"/>
    <w:lsdException w:name="Table Web 1" w:semiHidden="1" w:unhideWhenUsed="1"/>
    <w:lsdException w:name="Table Web 2" w:semiHidden="1" w:unhideWhenUsed="1"/>
    <w:lsdException w:name="Table Web 3" w:semiHidden="1" w:unhideWhenUsed="1"/>
    <w:lsdException w:name="Balloon Text" w:semiHidden="1" w:unhideWhenUsed="1"/>
    <w:lsdException w:name="Table Grid" w:uiPriority="39"/>
    <w:lsdException w:name="Table Theme" w:semiHidden="1" w:unhideWhenUsed="1"/>
    <w:lsdException w:name="Placeholder Text" w:semiHidden="1"/>
    <w:lsdException w:name="No Spacing" w:uiPriority="1" w:qFormat="1"/>
    <w:lsdException w:name="Light Shading" w:uiPriority="60"/>
    <w:lsdException w:name="Light List" w:uiPriority="61"/>
    <w:lsdException w:name="Light Grid" w:uiPriority="62"/>
    <w:lsdException w:name="Medium Shading 1" w:uiPriority="63"/>
    <w:lsdException w:name="Medium Shading 2" w:uiPriority="64"/>
    <w:lsdException w:name="Medium List 1" w:uiPriority="65"/>
    <w:lsdException w:name="Medium List 2" w:uiPriority="66"/>
    <w:lsdException w:name="Medium Grid 1" w:uiPriority="67"/>
    <w:lsdException w:name="Medium Grid 2" w:uiPriority="68"/>
    <w:lsdException w:name="Medium Grid 3" w:uiPriority="69"/>
    <w:lsdException w:name="Dark List" w:uiPriority="70"/>
    <w:lsdException w:name="Colorful Shading" w:uiPriority="71"/>
    <w:lsdException w:name="Colorful List" w:uiPriority="72"/>
    <w:lsdException w:name="Colorful Grid" w:uiPriority="73"/>
    <w:lsdException w:name="Light Shading Accent 1" w:uiPriority="60"/>
    <w:lsdException w:name="Light List Accent 1" w:uiPriority="61"/>
    <w:lsdException w:name="Light Grid Accent 1" w:uiPriority="62"/>
    <w:lsdException w:name="Medium Shading 1 Accent 1" w:uiPriority="63"/>
    <w:lsdException w:name="Medium Shading 2 Accent 1" w:uiPriority="64"/>
    <w:lsdException w:name="Medium List 1 Accent 1" w:uiPriority="65"/>
    <w:lsdException w:name="Revision" w:semiHidden="1"/>
    <w:lsdException w:name="List Paragraph" w:uiPriority="34" w:qFormat="1"/>
    <w:lsdException w:name="Quote" w:uiPriority="29" w:qFormat="1"/>
    <w:lsdException w:name="Intense Quote" w:uiPriority="30" w:qFormat="1"/>
    <w:lsdException w:name="Medium List 2 Accent 1" w:uiPriority="66"/>
    <w:lsdException w:name="Medium Grid 1 Accent 1" w:uiPriority="67"/>
    <w:lsdException w:name="Medium Grid 2 Accent 1" w:uiPriority="68"/>
    <w:lsdException w:name="Medium Grid 3 Accent 1" w:uiPriority="69"/>
    <w:lsdException w:name="Dark List Accent 1" w:uiPriority="70"/>
    <w:lsdException w:name="Colorful Shading Accent 1" w:uiPriority="71"/>
    <w:lsdException w:name="Colorful List Accent 1" w:uiPriority="72"/>
    <w:lsdException w:name="Colorful Grid Accent 1" w:uiPriority="73"/>
    <w:lsdException w:name="Light Shading Accent 2" w:uiPriority="60"/>
    <w:lsdException w:name="Light List Accent 2" w:uiPriority="61"/>
    <w:lsdException w:name="Light Grid Accent 2" w:uiPriority="62"/>
    <w:lsdException w:name="Medium Shading 1 Accent 2" w:uiPriority="63"/>
    <w:lsdException w:name="Medium Shading 2 Accent 2" w:uiPriority="64"/>
    <w:lsdException w:name="Medium List 1 Accent 2" w:uiPriority="65"/>
    <w:lsdException w:name="Medium List 2 Accent 2" w:uiPriority="66"/>
    <w:lsdException w:name="Medium Grid 1 Accent 2" w:uiPriority="67"/>
    <w:lsdException w:name="Medium Grid 2 Accent 2" w:uiPriority="68"/>
    <w:lsdException w:name="Medium Grid 3 Accent 2" w:uiPriority="69"/>
    <w:lsdException w:name="Dark List Accent 2" w:uiPriority="70"/>
    <w:lsdException w:name="Colorful Shading Accent 2" w:uiPriority="71"/>
    <w:lsdException w:name="Colorful List Accent 2" w:uiPriority="72"/>
    <w:lsdException w:name="Colorful Grid Accent 2" w:uiPriority="73"/>
    <w:lsdException w:name="Light Shading Accent 3" w:uiPriority="60"/>
    <w:lsdException w:name="Light List Accent 3" w:uiPriority="61"/>
    <w:lsdException w:name="Light Grid Accent 3" w:uiPriority="62"/>
    <w:lsdException w:name="Medium Shading 1 Accent 3" w:uiPriority="63"/>
    <w:lsdException w:name="Medium Shading 2 Accent 3" w:uiPriority="64"/>
    <w:lsdException w:name="Medium List 1 Accent 3" w:uiPriority="65"/>
    <w:lsdException w:name="Medium List 2 Accent 3" w:uiPriority="66"/>
    <w:lsdException w:name="Medium Grid 1 Accent 3" w:uiPriority="67"/>
    <w:lsdException w:name="Medium Grid 2 Accent 3" w:uiPriority="68"/>
    <w:lsdException w:name="Medium Grid 3 Accent 3" w:uiPriority="69"/>
    <w:lsdException w:name="Dark List Accent 3" w:uiPriority="70"/>
    <w:lsdException w:name="Colorful Shading Accent 3" w:uiPriority="71"/>
    <w:lsdException w:name="Colorful List Accent 3" w:uiPriority="72"/>
    <w:lsdException w:name="Colorful Grid Accent 3" w:uiPriority="73"/>
    <w:lsdException w:name="Light Shading Accent 4" w:uiPriority="60"/>
    <w:lsdException w:name="Light List Accent 4" w:uiPriority="61"/>
    <w:lsdException w:name="Light Grid Accent 4" w:uiPriority="62"/>
    <w:lsdException w:name="Medium Shading 1 Accent 4" w:uiPriority="63"/>
    <w:lsdException w:name="Medium Shading 2 Accent 4" w:uiPriority="64"/>
    <w:lsdException w:name="Medium List 1 Accent 4" w:uiPriority="65"/>
    <w:lsdException w:name="Medium List 2 Accent 4" w:uiPriority="66"/>
    <w:lsdException w:name="Medium Grid 1 Accent 4" w:uiPriority="67"/>
    <w:lsdException w:name="Medium Grid 2 Accent 4" w:uiPriority="68"/>
    <w:lsdException w:name="Medium Grid 3 Accent 4" w:uiPriority="69"/>
    <w:lsdException w:name="Dark List Accent 4" w:uiPriority="70"/>
    <w:lsdException w:name="Colorful Shading Accent 4" w:uiPriority="71"/>
    <w:lsdException w:name="Colorful List Accent 4" w:uiPriority="72"/>
    <w:lsdException w:name="Colorful Grid Accent 4" w:uiPriority="73"/>
    <w:lsdException w:name="Light Shading Accent 5" w:uiPriority="60"/>
    <w:lsdException w:name="Light List Accent 5" w:uiPriority="61"/>
    <w:lsdException w:name="Light Grid Accent 5" w:uiPriority="62"/>
    <w:lsdException w:name="Medium Shading 1 Accent 5" w:uiPriority="63"/>
    <w:lsdException w:name="Medium Shading 2 Accent 5" w:uiPriority="64"/>
    <w:lsdException w:name="Medium List 1 Accent 5" w:uiPriority="65"/>
    <w:lsdException w:name="Medium List 2 Accent 5" w:uiPriority="66"/>
    <w:lsdException w:name="Medium Grid 1 Accent 5" w:uiPriority="67"/>
    <w:lsdException w:name="Medium Grid 2 Accent 5" w:uiPriority="68"/>
    <w:lsdException w:name="Medium Grid 3 Accent 5" w:uiPriority="69"/>
    <w:lsdException w:name="Dark List Accent 5" w:uiPriority="70"/>
    <w:lsdException w:name="Colorful Shading Accent 5" w:uiPriority="71"/>
    <w:lsdException w:name="Colorful List Accent 5" w:uiPriority="72"/>
    <w:lsdException w:name="Colorful Grid Accent 5" w:uiPriority="73"/>
    <w:lsdException w:name="Light Shading Accent 6" w:uiPriority="60"/>
    <w:lsdException w:name="Light List Accent 6" w:uiPriority="61"/>
    <w:lsdException w:name="Light Grid Accent 6" w:uiPriority="62"/>
    <w:lsdException w:name="Medium Shading 1 Accent 6" w:uiPriority="63"/>
    <w:lsdException w:name="Medium Shading 2 Accent 6" w:uiPriority="64"/>
    <w:lsdException w:name="Medium List 1 Accent 6" w:uiPriority="65"/>
    <w:lsdException w:name="Medium List 2 Accent 6" w:uiPriority="66"/>
    <w:lsdException w:name="Medium Grid 1 Accent 6" w:uiPriority="67"/>
    <w:lsdException w:name="Medium Grid 2 Accent 6" w:uiPriority="68"/>
    <w:lsdException w:name="Medium Grid 3 Accent 6" w:uiPriority="69"/>
    <w:lsdException w:name="Dark List Accent 6" w:uiPriority="70"/>
    <w:lsdException w:name="Colorful Shading Accent 6" w:uiPriority="71"/>
    <w:lsdException w:name="Colorful List Accent 6" w:uiPriority="72"/>
    <w:lsdException w:name="Colorful Grid Accent 6" w:uiPriority="73"/>
    <w:lsdException w:name="Subtle Emphasis" w:uiPriority="19" w:qFormat="1"/>
    <w:lsdException w:name="Intense Emphasis" w:uiPriority="21" w:qFormat="1"/>
    <w:lsdException w:name="Subtle Reference" w:uiPriority="31" w:qFormat="1"/>
    <w:lsdException w:name="Intense Reference" w:uiPriority="32" w:qFormat="1"/>
    <w:lsdException w:name="Book Title" w:uiPriority="33" w:qFormat="1"/>
    <w:lsdException w:name="Bibliography" w:semiHidden="1" w:uiPriority="37" w:unhideWhenUsed="1"/>
    <w:lsdException w:name="TOC Heading" w:semiHidden="1" w:uiPriority="39" w:unhideWhenUsed="1" w:qFormat="1"/>
    <w:lsdException w:name="Plain Table 1" w:uiPriority="41"/>
    <w:lsdException w:name="Plain Table 2" w:uiPriority="42"/>
    <w:lsdException w:name="Plain Table 3" w:uiPriority="43"/>
    <w:lsdException w:name="Plain Table 4" w:uiPriority="44"/>
    <w:lsdException w:name="Plain Table 5" w:uiPriority="45"/>
    <w:lsdException w:name="Grid Table Light" w:uiPriority="40"/>
    <w:lsdException w:name="Grid Table 1 Light" w:uiPriority="46"/>
    <w:lsdException w:name="Grid Table 2" w:uiPriority="47"/>
    <w:lsdException w:name="Grid Table 3" w:uiPriority="48"/>
    <w:lsdException w:name="Grid Table 4" w:uiPriority="49"/>
    <w:lsdException w:name="Grid Table 5 Dark" w:uiPriority="50"/>
    <w:lsdException w:name="Grid Table 6 Colorful" w:uiPriority="51"/>
    <w:lsdException w:name="Grid Table 7 Colorful" w:uiPriority="52"/>
    <w:lsdException w:name="Grid Table 1 Light Accent 1" w:uiPriority="46"/>
    <w:lsdException w:name="Grid Table 2 Accent 1" w:uiPriority="47"/>
    <w:lsdException w:name="Grid Table 3 Accent 1" w:uiPriority="48"/>
    <w:lsdException w:name="Grid Table 4 Accent 1" w:uiPriority="49"/>
    <w:lsdException w:name="Grid Table 5 Dark Accent 1" w:uiPriority="50"/>
    <w:lsdException w:name="Grid Table 6 Colorful Accent 1" w:uiPriority="51"/>
    <w:lsdException w:name="Grid Table 7 Colorful Accent 1" w:uiPriority="52"/>
    <w:lsdException w:name="Grid Table 1 Light Accent 2" w:uiPriority="46"/>
    <w:lsdException w:name="Grid Table 2 Accent 2" w:uiPriority="47"/>
    <w:lsdException w:name="Grid Table 3 Accent 2" w:uiPriority="48"/>
    <w:lsdException w:name="Grid Table 4 Accent 2" w:uiPriority="49"/>
    <w:lsdException w:name="Grid Table 5 Dark Accent 2" w:uiPriority="50"/>
    <w:lsdException w:name="Grid Table 6 Colorful Accent 2" w:uiPriority="51"/>
    <w:lsdException w:name="Grid Table 7 Colorful Accent 2" w:uiPriority="52"/>
    <w:lsdException w:name="Grid Table 1 Light Accent 3" w:uiPriority="46"/>
    <w:lsdException w:name="Grid Table 2 Accent 3" w:uiPriority="47"/>
    <w:lsdException w:name="Grid Table 3 Accent 3" w:uiPriority="48"/>
    <w:lsdException w:name="Grid Table 4 Accent 3" w:uiPriority="49"/>
    <w:lsdException w:name="Grid Table 5 Dark Accent 3" w:uiPriority="50"/>
    <w:lsdException w:name="Grid Table 6 Colorful Accent 3" w:uiPriority="51"/>
    <w:lsdException w:name="Grid Table 7 Colorful Accent 3" w:uiPriority="52"/>
    <w:lsdException w:name="Grid Table 1 Light Accent 4" w:uiPriority="46"/>
    <w:lsdException w:name="Grid Table 2 Accent 4" w:uiPriority="47"/>
    <w:lsdException w:name="Grid Table 3 Accent 4" w:uiPriority="48"/>
    <w:lsdException w:name="Grid Table 4 Accent 4" w:uiPriority="49"/>
    <w:lsdException w:name="Grid Table 5 Dark Accent 4" w:uiPriority="50"/>
    <w:lsdException w:name="Grid Table 6 Colorful Accent 4" w:uiPriority="51"/>
    <w:lsdException w:name="Grid Table 7 Colorful Accent 4" w:uiPriority="52"/>
    <w:lsdException w:name="Grid Table 1 Light Accent 5" w:uiPriority="46"/>
    <w:lsdException w:name="Grid Table 2 Accent 5" w:uiPriority="47"/>
    <w:lsdException w:name="Grid Table 3 Accent 5" w:uiPriority="48"/>
    <w:lsdException w:name="Grid Table 4 Accent 5" w:uiPriority="49"/>
    <w:lsdException w:name="Grid Table 5 Dark Accent 5" w:uiPriority="50"/>
    <w:lsdException w:name="Grid Table 6 Colorful Accent 5" w:uiPriority="51"/>
    <w:lsdException w:name="Grid Table 7 Colorful Accent 5" w:uiPriority="52"/>
    <w:lsdException w:name="Grid Table 1 Light Accent 6" w:uiPriority="46"/>
    <w:lsdException w:name="Grid Table 2 Accent 6" w:uiPriority="47"/>
    <w:lsdException w:name="Grid Table 3 Accent 6" w:uiPriority="48"/>
    <w:lsdException w:name="Grid Table 4 Accent 6" w:uiPriority="49"/>
    <w:lsdException w:name="Grid Table 5 Dark Accent 6" w:uiPriority="50"/>
    <w:lsdException w:name="Grid Table 6 Colorful Accent 6" w:uiPriority="51"/>
    <w:lsdException w:name="Grid Table 7 Colorful Accent 6" w:uiPriority="52"/>
    <w:lsdException w:name="List Table 1 Light" w:uiPriority="46"/>
    <w:lsdException w:name="List Table 2" w:uiPriority="47"/>
    <w:lsdException w:name="List Table 3" w:uiPriority="48"/>
    <w:lsdException w:name="List Table 4" w:uiPriority="49"/>
    <w:lsdException w:name="List Table 5 Dark" w:uiPriority="50"/>
    <w:lsdException w:name="List Table 6 Colorful" w:uiPriority="51"/>
    <w:lsdException w:name="List Table 7 Colorful" w:uiPriority="52"/>
    <w:lsdException w:name="List Table 1 Light Accent 1" w:uiPriority="46"/>
    <w:lsdException w:name="List Table 2 Accent 1" w:uiPriority="47"/>
    <w:lsdException w:name="List Table 3 Accent 1" w:uiPriority="48"/>
    <w:lsdException w:name="List Table 4 Accent 1" w:uiPriority="49"/>
    <w:lsdException w:name="List Table 5 Dark Accent 1" w:uiPriority="50"/>
    <w:lsdException w:name="List Table 6 Colorful Accent 1" w:uiPriority="51"/>
    <w:lsdException w:name="List Table 7 Colorful Accent 1" w:uiPriority="52"/>
    <w:lsdException w:name="List Table 1 Light Accent 2" w:uiPriority="46"/>
    <w:lsdException w:name="List Table 2 Accent 2" w:uiPriority="47"/>
    <w:lsdException w:name="List Table 3 Accent 2" w:uiPriority="48"/>
    <w:lsdException w:name="List Table 4 Accent 2" w:uiPriority="49"/>
    <w:lsdException w:name="List Table 5 Dark Accent 2" w:uiPriority="50"/>
    <w:lsdException w:name="List Table 6 Colorful Accent 2" w:uiPriority="51"/>
    <w:lsdException w:name="List Table 7 Colorful Accent 2" w:uiPriority="52"/>
    <w:lsdException w:name="List Table 1 Light Accent 3" w:uiPriority="46"/>
    <w:lsdException w:name="List Table 2 Accent 3" w:uiPriority="47"/>
    <w:lsdException w:name="List Table 3 Accent 3" w:uiPriority="48"/>
    <w:lsdException w:name="List Table 4 Accent 3" w:uiPriority="49"/>
    <w:lsdException w:name="List Table 5 Dark Accent 3" w:uiPriority="50"/>
    <w:lsdException w:name="List Table 6 Colorful Accent 3" w:uiPriority="51"/>
    <w:lsdException w:name="List Table 7 Colorful Accent 3" w:uiPriority="52"/>
    <w:lsdException w:name="List Table 1 Light Accent 4" w:uiPriority="46"/>
    <w:lsdException w:name="List Table 2 Accent 4" w:uiPriority="47"/>
    <w:lsdException w:name="List Table 3 Accent 4" w:uiPriority="48"/>
    <w:lsdException w:name="List Table 4 Accent 4" w:uiPriority="49"/>
    <w:lsdException w:name="List Table 5 Dark Accent 4" w:uiPriority="50"/>
    <w:lsdException w:name="List Table 6 Colorful Accent 4" w:uiPriority="51"/>
    <w:lsdException w:name="List Table 7 Colorful Accent 4" w:uiPriority="52"/>
    <w:lsdException w:name="List Table 1 Light Accent 5" w:uiPriority="46"/>
    <w:lsdException w:name="List Table 2 Accent 5" w:uiPriority="47"/>
    <w:lsdException w:name="List Table 3 Accent 5" w:uiPriority="48"/>
    <w:lsdException w:name="List Table 4 Accent 5" w:uiPriority="49"/>
    <w:lsdException w:name="List Table 5 Dark Accent 5" w:uiPriority="50"/>
    <w:lsdException w:name="List Table 6 Colorful Accent 5" w:uiPriority="51"/>
    <w:lsdException w:name="List Table 7 Colorful Accent 5" w:uiPriority="52"/>
    <w:lsdException w:name="List Table 1 Light Accent 6" w:uiPriority="46"/>
    <w:lsdException w:name="List Table 2 Accent 6" w:uiPriority="47"/>
    <w:lsdException w:name="List Table 3 Accent 6" w:uiPriority="48"/>
    <w:lsdException w:name="List Table 4 Accent 6" w:uiPriority="49"/>
    <w:lsdException w:name="List Table 5 Dark Accent 6" w:uiPriority="50"/>
    <w:lsdException w:name="List Table 6 Colorful Accent 6" w:uiPriority="51"/>
    <w:lsdException w:name="List Table 7 Colorful Accent 6" w:uiPriority="52"/>
    <w:lsdException w:name="Mention" w:semiHidden="1" w:unhideWhenUsed="1"/>
    <w:lsdException w:name="Smart Hyperlink" w:semiHidden="1" w:unhideWhenUsed="1"/>
    <w:lsdException w:name="Hashtag" w:semiHidden="1" w:unhideWhenUsed="1"/>
    <w:lsdException w:name="Unresolved Mention" w:semiHidden="1" w:unhideWhenUsed="1"/>
    <w:lsdException w:name="Smart Link" w:semiHidden="1" w:unhideWhenUsed="1"/>
  </w:latentStyles>
  <w:style w:type="paragraph" w:default="1" w:styleId="Normal">
    <w:name w:val="Normal"/>
    <w:qFormat/>
  </w:style>
  <w:style w:type="character" w:default="1" w:styleId="DefaultParagraphFont">
    <w:name w:val="Default Paragraph Font"/>
    <w:uiPriority w:val="1"/>
    <w:semiHidden/>
    <w:unhideWhenUsed/>
  </w:style>
  <w:style w:type="table" w:default="1" w:styleId="TableNormal">
    <w:name w:val="Normal Table"/>
    <w:uiPriority w:val="99"/>
    <w:semiHidden/>
    <w:unhideWhenUsed/>
    <w:tblPr>
      <w:tblInd w:w="0" w:type="dxa"/>
      <w:tblCellMar>
        <w:top w:w="0" w:type="dxa"/>
        <w:left w:w="108" w:type="dxa"/>
        <w:bottom w:w="0" w:type="dxa"/>
        <w:right w:w="108" w:type="dxa"/>
      </w:tblCellMar>
    </w:tblPr>
  </w:style>
  <w:style w:type="numbering" w:default="1" w:styleId="NoList">
    <w:name w:val="No List"/>
    <w:uiPriority w:val="99"/>
    <w:semiHidden/>
    <w:unhideWhenUsed/>
  </w:style>
  <w:style w:type="character" w:styleId="PlaceholderText">
    <w:name w:val="Placeholder Text"/>
    <w:basedOn w:val="DefaultParagraphFont"/>
    <w:uiPriority w:val="99"/>
    <w:semiHidden/>
    <w:rsid w:val="00C4689D"/>
    <w:rPr>
      <w:color w:val="808080"/>
    </w:rPr>
  </w:style>
</w:styles>
</file>

<file path=word/glossary/webSettings.xml><?xml version="1.0" encoding="utf-8"?>
<w:webSetting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mc:Ignorable="w14 w15 w16se w16cid w16 w16cex w16sdtdh">
  <w:optimizeForBrowser/>
  <w:allowPNG/>
</w:webSettings>
</file>

<file path=word/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ＭＳ 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明朝"/>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_rels/item4.xml.rels><?xml version="1.0" encoding="UTF-8" standalone="yes"?>
<Relationships xmlns="http://schemas.openxmlformats.org/package/2006/relationships"><Relationship Id="rId1" Type="http://schemas.openxmlformats.org/officeDocument/2006/relationships/customXmlProps" Target="itemProps4.xml"/></Relationships>
</file>

<file path=customXml/_rels/item5.xml.rels><?xml version="1.0" encoding="UTF-8" standalone="yes"?>
<Relationships xmlns="http://schemas.openxmlformats.org/package/2006/relationships"><Relationship Id="rId1" Type="http://schemas.openxmlformats.org/officeDocument/2006/relationships/customXmlProps" Target="itemProps5.xml"/></Relationships>
</file>

<file path=customXml/_rels/item6.xml.rels><?xml version="1.0" encoding="UTF-8" standalone="yes"?>
<Relationships xmlns="http://schemas.openxmlformats.org/package/2006/relationships"><Relationship Id="rId1" Type="http://schemas.openxmlformats.org/officeDocument/2006/relationships/customXmlProps" Target="itemProps6.xml"/></Relationships>
</file>

<file path=customXml/item1.xml><?xml version="1.0" encoding="utf-8"?>
<p:properties xmlns:p="http://schemas.microsoft.com/office/2006/metadata/properties" xmlns:xsi="http://www.w3.org/2001/XMLSchema-instance" xmlns:pc="http://schemas.microsoft.com/office/infopath/2007/PartnerControls">
  <documentManagement>
    <UNDP_POPP_REFITEM_VERSION xmlns="8264c5cc-ec60-4b56-8111-ce635d3d139a">7</UNDP_POPP_REFITEM_VERSION>
    <Location xmlns="e560140e-7b2f-4392-90df-e7567e3021a3">Public</Location>
    <DLCPolicyLabelLock xmlns="e560140e-7b2f-4392-90df-e7567e3021a3" xsi:nil="true"/>
    <UNDP_POPP_NOTE xmlns="8264c5cc-ec60-4b56-8111-ce635d3d139a" xsi:nil="true"/>
    <TaxCatchAll xmlns="8264c5cc-ec60-4b56-8111-ce635d3d139a">
      <Value>356</Value>
    </TaxCatchAll>
    <DLCPolicyLabelClientValue xmlns="e560140e-7b2f-4392-90df-e7567e3021a3">Effective Date: 07/04/2017                                                Version #: 7.0</DLCPolicyLabelClientValue>
    <UNDP_POPP_PLANNED_REVIEWDATE xmlns="8264c5cc-ec60-4b56-8111-ce635d3d139a">2019-12-30T23:00:00+00:00</UNDP_POPP_PLANNED_REVIEWDATE>
    <UNDP_POPP_DOCUMENT_LANGUAGE xmlns="8264c5cc-ec60-4b56-8111-ce635d3d139a">English</UNDP_POPP_DOCUMENT_LANGUAGE>
    <UNDP_POPP_BUSINESSUNITID_HIDDEN xmlns="8264c5cc-ec60-4b56-8111-ce635d3d139a" xsi:nil="true"/>
    <UNDP_POPP_EFFECTIVEDATE xmlns="8264c5cc-ec60-4b56-8111-ce635d3d139a">2017-04-06T22:00:00+00:00</UNDP_POPP_EFFECTIVEDATE>
    <UNDP_POPP_BUSINESSPROCESS_HIDDEN xmlns="8264c5cc-ec60-4b56-8111-ce635d3d139a">
      <Terms xmlns="http://schemas.microsoft.com/office/infopath/2007/PartnerControls"/>
    </UNDP_POPP_BUSINESSPROCESS_HIDDEN>
    <UNDP_POPP_DOCUMENT_TEMPLATE xmlns="8264c5cc-ec60-4b56-8111-ce635d3d139a" xsi:nil="true"/>
    <UNDP_POPP_TITLE_EN xmlns="8264c5cc-ec60-4b56-8111-ce635d3d139a">Delegation of Authorities</UNDP_POPP_TITLE_EN>
    <UNDP_POPP_FOCALPOINT xmlns="8264c5cc-ec60-4b56-8111-ce635d3d139a">
      <UserInfo>
        <DisplayName/>
        <AccountId xsi:nil="true"/>
        <AccountType/>
      </UserInfo>
    </UNDP_POPP_FOCALPOINT>
    <UNDP_POPP_DOCUMENT_TYPE xmlns="8264c5cc-ec60-4b56-8111-ce635d3d139a">Policy</UNDP_POPP_DOCUMENT_TYPE>
    <UNDP_POPP_ISACTIVE xmlns="8264c5cc-ec60-4b56-8111-ce635d3d139a">true</UNDP_POPP_ISACTIVE>
    <UNDP_POPP_FILEVERSION xmlns="8264c5cc-ec60-4b56-8111-ce635d3d139a">11776</UNDP_POPP_FILEVERSION>
    <UNDP_POPP_LASTMODIFIED xmlns="8264c5cc-ec60-4b56-8111-ce635d3d139a" xsi:nil="true"/>
    <UNDP_POPP_VERSION_COMMENTS xmlns="8264c5cc-ec60-4b56-8111-ce635d3d139a" xsi:nil="true"/>
    <l0e6ef0c43e74560bd7f3acd1f5e8571 xmlns="8264c5cc-ec60-4b56-8111-ce635d3d139a">
      <Terms xmlns="http://schemas.microsoft.com/office/infopath/2007/PartnerControls">
        <TermInfo xmlns="http://schemas.microsoft.com/office/infopath/2007/PartnerControls">
          <TermName xmlns="http://schemas.microsoft.com/office/infopath/2007/PartnerControls">Accountability</TermName>
          <TermId xmlns="http://schemas.microsoft.com/office/infopath/2007/PartnerControls">5b42d95a-f181-4192-a566-012e3d461a46</TermId>
        </TermInfo>
      </Terms>
    </l0e6ef0c43e74560bd7f3acd1f5e8571>
    <_dlc_DocId xmlns="8264c5cc-ec60-4b56-8111-ce635d3d139a">POPP-11-2421</_dlc_DocId>
    <_dlc_DocIdUrl xmlns="8264c5cc-ec60-4b56-8111-ce635d3d139a">
      <Url>https://popp.undp.org/_layouts/15/DocIdRedir.aspx?ID=POPP-11-2421</Url>
      <Description>POPP-11-2421</Description>
    </_dlc_DocIdUrl>
    <DLCPolicyLabelValue xmlns="e560140e-7b2f-4392-90df-e7567e3021a3">Effective Date: 07/04/2017                                                Version #: 7</DLCPolicyLabelValue>
    <UNDP_POPP_REJECT_COMMENTS xmlns="8264c5cc-ec60-4b56-8111-ce635d3d139a" xsi:nil="true"/>
    <POPPIsArchived xmlns="e560140e-7b2f-4392-90df-e7567e3021a3">false</POPPIsArchived>
  </documentManagement>
</p:properties>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mso-contentType ?>
<spe:Receivers xmlns:spe="http://schemas.microsoft.com/sharepoint/events">
  <Receiver>
    <Name>Document ID Generator</Name>
    <Synchronization>Synchronous</Synchronization>
    <Type>10001</Type>
    <SequenceNumber>1000</SequenceNumber>
    <Url/>
    <Assembly>Microsoft.Office.DocumentManagement, Version=15.0.0.0, Culture=neutral, PublicKeyToken=71e9bce111e9429c</Assembly>
    <Class>Microsoft.Office.DocumentManagement.Internal.DocIdHandler</Class>
    <Data/>
    <Filter/>
  </Receiver>
  <Receiver>
    <Name>Document ID Generator</Name>
    <Synchronization>Synchronous</Synchronization>
    <Type>10002</Type>
    <SequenceNumber>1001</SequenceNumber>
    <Url/>
    <Assembly>Microsoft.Office.DocumentManagement, Version=15.0.0.0, Culture=neutral, PublicKeyToken=71e9bce111e9429c</Assembly>
    <Class>Microsoft.Office.DocumentManagement.Internal.DocIdHandler</Class>
    <Data/>
    <Filter/>
  </Receiver>
  <Receiver>
    <Name>Document ID Generator</Name>
    <Synchronization>Synchronous</Synchronization>
    <Type>10004</Type>
    <SequenceNumber>1002</SequenceNumber>
    <Url/>
    <Assembly>Microsoft.Office.DocumentManagement, Version=15.0.0.0, Culture=neutral, PublicKeyToken=71e9bce111e9429c</Assembly>
    <Class>Microsoft.Office.DocumentManagement.Internal.DocIdHandler</Class>
    <Data/>
    <Filter/>
  </Receiver>
  <Receiver>
    <Name>Document ID Generator</Name>
    <Synchronization>Synchronous</Synchronization>
    <Type>10006</Type>
    <SequenceNumber>1003</SequenceNumber>
    <Url/>
    <Assembly>Microsoft.Office.DocumentManagement, Version=15.0.0.0, Culture=neutral, PublicKeyToken=71e9bce111e9429c</Assembly>
    <Class>Microsoft.Office.DocumentManagement.Internal.DocIdHandler</Class>
    <Data/>
    <Filter/>
  </Receiver>
</spe:Receivers>
</file>

<file path=customXml/item4.xml><?xml version="1.0" encoding="utf-8"?>
<ct:contentTypeSchema xmlns:ct="http://schemas.microsoft.com/office/2006/metadata/contentType" xmlns:ma="http://schemas.microsoft.com/office/2006/metadata/properties/metaAttributes" ct:_="" ma:_="" ma:contentTypeName="UNDP_POPP_DOCUMENTLIB_CONTENTTYPE" ma:contentTypeID="0x01010061FF32BFFC2B4E50A3A86F4682D7D367007687F3382310C0489D2A99E053BA6D39" ma:contentTypeVersion="39" ma:contentTypeDescription="Create a new document." ma:contentTypeScope="" ma:versionID="6be656cb1c163ecae2ba3479e659beb4">
  <xsd:schema xmlns:xsd="http://www.w3.org/2001/XMLSchema" xmlns:xs="http://www.w3.org/2001/XMLSchema" xmlns:p="http://schemas.microsoft.com/office/2006/metadata/properties" xmlns:ns1="http://schemas.microsoft.com/sharepoint/v3" xmlns:ns2="8264c5cc-ec60-4b56-8111-ce635d3d139a" xmlns:ns3="e560140e-7b2f-4392-90df-e7567e3021a3" targetNamespace="http://schemas.microsoft.com/office/2006/metadata/properties" ma:root="true" ma:fieldsID="4ff6b9a3198065004b36a8a1743102d6" ns1:_="" ns2:_="" ns3:_="">
    <xsd:import namespace="http://schemas.microsoft.com/sharepoint/v3"/>
    <xsd:import namespace="8264c5cc-ec60-4b56-8111-ce635d3d139a"/>
    <xsd:import namespace="e560140e-7b2f-4392-90df-e7567e3021a3"/>
    <xsd:element name="properties">
      <xsd:complexType>
        <xsd:sequence>
          <xsd:element name="documentManagement">
            <xsd:complexType>
              <xsd:all>
                <xsd:element ref="ns2:UNDP_POPP_TITLE_EN" minOccurs="0"/>
                <xsd:element ref="ns2:UNDP_POPP_FOCALPOINT" minOccurs="0"/>
                <xsd:element ref="ns2:UNDP_POPP_DOCUMENT_TYPE"/>
                <xsd:element ref="ns2:UNDP_POPP_DOCUMENT_LANGUAGE"/>
                <xsd:element ref="ns2:UNDP_POPP_EFFECTIVEDATE" minOccurs="0"/>
                <xsd:element ref="ns2:UNDP_POPP_PLANNED_REVIEWDATE" minOccurs="0"/>
                <xsd:element ref="ns2:UNDP_POPP_VERSION_COMMENTS" minOccurs="0"/>
                <xsd:element ref="ns2:UNDP_POPP_FILEVERSION" minOccurs="0"/>
                <xsd:element ref="ns2:UNDP_POPP_ISACTIVE" minOccurs="0"/>
                <xsd:element ref="ns2:UNDP_POPP_NOTE" minOccurs="0"/>
                <xsd:element ref="ns2:UNDP_POPP_DOCUMENT_TEMPLATE" minOccurs="0"/>
                <xsd:element ref="ns2:TaxCatchAll" minOccurs="0"/>
                <xsd:element ref="ns2:TaxCatchAllLabel" minOccurs="0"/>
                <xsd:element ref="ns2:UNDP_POPP_BUSINESSPROCESS_HIDDEN" minOccurs="0"/>
                <xsd:element ref="ns2:UNDP_POPP_BUSINESSUNITID_HIDDEN" minOccurs="0"/>
                <xsd:element ref="ns2:l0e6ef0c43e74560bd7f3acd1f5e8571" minOccurs="0"/>
                <xsd:element ref="ns3:Location" minOccurs="0"/>
                <xsd:element ref="ns2:_dlc_DocId" minOccurs="0"/>
                <xsd:element ref="ns2:_dlc_DocIdUrl" minOccurs="0"/>
                <xsd:element ref="ns2:_dlc_DocIdPersistId" minOccurs="0"/>
                <xsd:element ref="ns1:_dlc_Exempt" minOccurs="0"/>
                <xsd:element ref="ns3:DLCPolicyLabelValue" minOccurs="0"/>
                <xsd:element ref="ns3:DLCPolicyLabelClientValue" minOccurs="0"/>
                <xsd:element ref="ns3:DLCPolicyLabelLock" minOccurs="0"/>
                <xsd:element ref="ns2:UNDP_POPP_REFITEM_VERSION" minOccurs="0"/>
                <xsd:element ref="ns2:UNDP_POPP_LASTMODIFIED" minOccurs="0"/>
                <xsd:element ref="ns2:UNDP_POPP_REJECT_COMMENTS" minOccurs="0"/>
                <xsd:element ref="ns3:POPPIsArchived"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http://schemas.microsoft.com/sharepoint/v3" elementFormDefault="qualified">
    <xsd:import namespace="http://schemas.microsoft.com/office/2006/documentManagement/types"/>
    <xsd:import namespace="http://schemas.microsoft.com/office/infopath/2007/PartnerControls"/>
    <xsd:element name="_dlc_Exempt" ma:index="30" nillable="true" ma:displayName="Exempt from Policy" ma:hidden="true" ma:internalName="_dlc_Exempt" ma:readOnly="true">
      <xsd:simpleType>
        <xsd:restriction base="dms:Unknown"/>
      </xsd:simpleType>
    </xsd:element>
  </xsd:schema>
  <xsd:schema xmlns:xsd="http://www.w3.org/2001/XMLSchema" xmlns:xs="http://www.w3.org/2001/XMLSchema" xmlns:dms="http://schemas.microsoft.com/office/2006/documentManagement/types" xmlns:pc="http://schemas.microsoft.com/office/infopath/2007/PartnerControls" targetNamespace="8264c5cc-ec60-4b56-8111-ce635d3d139a" elementFormDefault="qualified">
    <xsd:import namespace="http://schemas.microsoft.com/office/2006/documentManagement/types"/>
    <xsd:import namespace="http://schemas.microsoft.com/office/infopath/2007/PartnerControls"/>
    <xsd:element name="UNDP_POPP_TITLE_EN" ma:index="1" nillable="true" ma:displayName="Title_EN" ma:indexed="true" ma:internalName="UNDP_POPP_TITLE_EN">
      <xsd:simpleType>
        <xsd:restriction base="dms:Text">
          <xsd:maxLength value="255"/>
        </xsd:restriction>
      </xsd:simpleType>
    </xsd:element>
    <xsd:element name="UNDP_POPP_FOCALPOINT" ma:index="3" nillable="true" ma:displayName="Focal Point" ma:SharePointGroup="0" ma:internalName="UNDP_POPP_FOCALPOINT" ma:showField="ImnNam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UNDP_POPP_DOCUMENT_TYPE" ma:index="5" ma:displayName="Document TYPE" ma:default="Template" ma:format="Dropdown" ma:indexed="true" ma:internalName="UNDP_POPP_DOCUMENT_TYPE" ma:readOnly="false">
      <xsd:simpleType>
        <xsd:restriction base="dms:Choice">
          <xsd:enumeration value="Regulation"/>
          <xsd:enumeration value="Policy"/>
          <xsd:enumeration value="Template"/>
        </xsd:restriction>
      </xsd:simpleType>
    </xsd:element>
    <xsd:element name="UNDP_POPP_DOCUMENT_LANGUAGE" ma:index="6" ma:displayName="Document Language" ma:default="English" ma:format="Dropdown" ma:indexed="true" ma:internalName="UNDP_POPP_DOCUMENT_LANGUAGE" ma:readOnly="false">
      <xsd:simpleType>
        <xsd:restriction base="dms:Choice">
          <xsd:enumeration value="English"/>
          <xsd:enumeration value="Spanish"/>
          <xsd:enumeration value="French"/>
          <xsd:enumeration value="Arabic"/>
          <xsd:enumeration value="Portuguese"/>
        </xsd:restriction>
      </xsd:simpleType>
    </xsd:element>
    <xsd:element name="UNDP_POPP_EFFECTIVEDATE" ma:index="7" nillable="true" ma:displayName="Effective Date" ma:format="DateOnly" ma:internalName="UNDP_POPP_EFFECTIVEDATE">
      <xsd:simpleType>
        <xsd:restriction base="dms:DateTime"/>
      </xsd:simpleType>
    </xsd:element>
    <xsd:element name="UNDP_POPP_PLANNED_REVIEWDATE" ma:index="8" nillable="true" ma:displayName="Planned Review Date" ma:format="DateOnly" ma:internalName="UNDP_POPP_PLANNED_REVIEWDATE">
      <xsd:simpleType>
        <xsd:restriction base="dms:DateTime"/>
      </xsd:simpleType>
    </xsd:element>
    <xsd:element name="UNDP_POPP_VERSION_COMMENTS" ma:index="9" nillable="true" ma:displayName="Version Comments" ma:internalName="UNDP_POPP_VERSION_COMMENTS">
      <xsd:simpleType>
        <xsd:restriction base="dms:Note">
          <xsd:maxLength value="255"/>
        </xsd:restriction>
      </xsd:simpleType>
    </xsd:element>
    <xsd:element name="UNDP_POPP_FILEVERSION" ma:index="10" nillable="true" ma:displayName="FileVersionID" ma:decimals="0" ma:internalName="UNDP_POPP_FILEVERSION">
      <xsd:simpleType>
        <xsd:restriction base="dms:Number"/>
      </xsd:simpleType>
    </xsd:element>
    <xsd:element name="UNDP_POPP_ISACTIVE" ma:index="11" nillable="true" ma:displayName="POPPIsActive" ma:default="1" ma:internalName="UNDP_POPP_ISACTIVE">
      <xsd:simpleType>
        <xsd:restriction base="dms:Boolean"/>
      </xsd:simpleType>
    </xsd:element>
    <xsd:element name="UNDP_POPP_NOTE" ma:index="12" nillable="true" ma:displayName="Notes" ma:internalName="UNDP_POPP_NOTE">
      <xsd:simpleType>
        <xsd:restriction base="dms:Note">
          <xsd:maxLength value="255"/>
        </xsd:restriction>
      </xsd:simpleType>
    </xsd:element>
    <xsd:element name="UNDP_POPP_DOCUMENT_TEMPLATE" ma:index="13" nillable="true" ma:displayName="Document Template" ma:internalName="UNDP_POPP_DOCUMENT_TEMPLATE">
      <xsd:simpleType>
        <xsd:restriction base="dms:Text"/>
      </xsd:simpleType>
    </xsd:element>
    <xsd:element name="TaxCatchAll" ma:index="17" nillable="true" ma:displayName="Taxonomy Catch All Column" ma:hidden="true" ma:list="{ee792a02-1c68-437d-afee-526d4eee3bde}" ma:internalName="TaxCatchAll" ma:showField="CatchAllData" ma:web="8264c5cc-ec60-4b56-8111-ce635d3d139a">
      <xsd:complexType>
        <xsd:complexContent>
          <xsd:extension base="dms:MultiChoiceLookup">
            <xsd:sequence>
              <xsd:element name="Value" type="dms:Lookup" maxOccurs="unbounded" minOccurs="0" nillable="true"/>
            </xsd:sequence>
          </xsd:extension>
        </xsd:complexContent>
      </xsd:complexType>
    </xsd:element>
    <xsd:element name="TaxCatchAllLabel" ma:index="18" nillable="true" ma:displayName="Taxonomy Catch All Column1" ma:hidden="true" ma:list="{ee792a02-1c68-437d-afee-526d4eee3bde}" ma:internalName="TaxCatchAllLabel" ma:readOnly="true" ma:showField="CatchAllDataLabel" ma:web="8264c5cc-ec60-4b56-8111-ce635d3d139a">
      <xsd:complexType>
        <xsd:complexContent>
          <xsd:extension base="dms:MultiChoiceLookup">
            <xsd:sequence>
              <xsd:element name="Value" type="dms:Lookup" maxOccurs="unbounded" minOccurs="0" nillable="true"/>
            </xsd:sequence>
          </xsd:extension>
        </xsd:complexContent>
      </xsd:complexType>
    </xsd:element>
    <xsd:element name="UNDP_POPP_BUSINESSPROCESS_HIDDEN" ma:index="19" nillable="true" ma:taxonomy="true" ma:internalName="UNDP_POPP_BUSINESSPROCESS_HIDDEN" ma:taxonomyFieldName="POPPBusinessProcess" ma:displayName="POPPBusinessProcess" ma:default="" ma:fieldId="{74bd8a2a-abe6-4809-9e69-96ac6e480a30}" ma:sspId="28e6c43a-9e99-4bdd-9574-a0fa4ea3b61e" ma:termSetId="602d329c-34f7-45d6-b12a-9bc8242c07ba" ma:anchorId="00000000-0000-0000-0000-000000000000" ma:open="false" ma:isKeyword="false">
      <xsd:complexType>
        <xsd:sequence>
          <xsd:element ref="pc:Terms" minOccurs="0" maxOccurs="1"/>
        </xsd:sequence>
      </xsd:complexType>
    </xsd:element>
    <xsd:element name="UNDP_POPP_BUSINESSUNITID_HIDDEN" ma:index="22" nillable="true" ma:displayName="BusinessUnitData" ma:hidden="true" ma:internalName="UNDP_POPP_BUSINESSUNITID_HIDDEN">
      <xsd:simpleType>
        <xsd:restriction base="dms:Note"/>
      </xsd:simpleType>
    </xsd:element>
    <xsd:element name="l0e6ef0c43e74560bd7f3acd1f5e8571" ma:index="23" nillable="true" ma:taxonomy="true" ma:internalName="l0e6ef0c43e74560bd7f3acd1f5e8571" ma:taxonomyFieldName="UNDP_POPP_BUSINESSUNIT" ma:displayName="BusinessUnit" ma:indexed="true" ma:default="" ma:fieldId="{50e6ef0c-43e7-4560-bd7f-3acd1f5e8571}" ma:sspId="28e6c43a-9e99-4bdd-9574-a0fa4ea3b61e" ma:termSetId="409cdc02-fd20-40c2-9bb7-655db5573ef9" ma:anchorId="00000000-0000-0000-0000-000000000000" ma:open="false" ma:isKeyword="false">
      <xsd:complexType>
        <xsd:sequence>
          <xsd:element ref="pc:Terms" minOccurs="0" maxOccurs="1"/>
        </xsd:sequence>
      </xsd:complexType>
    </xsd:element>
    <xsd:element name="_dlc_DocId" ma:index="27" nillable="true" ma:displayName="Document ID Value" ma:description="The value of the document ID assigned to this item." ma:internalName="_dlc_DocId" ma:readOnly="true">
      <xsd:simpleType>
        <xsd:restriction base="dms:Text"/>
      </xsd:simpleType>
    </xsd:element>
    <xsd:element name="_dlc_DocIdUrl" ma:index="28" nillable="true" ma:displayName="Document ID" ma:description="Permanent link to this document." ma:hidden="true" ma:internalName="_dlc_DocIdUrl" ma:readOnly="true">
      <xsd:complexType>
        <xsd:complexContent>
          <xsd:extension base="dms:URL">
            <xsd:sequence>
              <xsd:element name="Url" type="dms:ValidUrl" minOccurs="0" nillable="true"/>
              <xsd:element name="Description" type="xsd:string" nillable="true"/>
            </xsd:sequence>
          </xsd:extension>
        </xsd:complexContent>
      </xsd:complexType>
    </xsd:element>
    <xsd:element name="_dlc_DocIdPersistId" ma:index="29" nillable="true" ma:displayName="Persist ID" ma:description="Keep ID on add." ma:hidden="true" ma:internalName="_dlc_DocIdPersistId" ma:readOnly="true">
      <xsd:simpleType>
        <xsd:restriction base="dms:Boolean"/>
      </xsd:simpleType>
    </xsd:element>
    <xsd:element name="UNDP_POPP_REFITEM_VERSION" ma:index="34" nillable="true" ma:displayName="POPPRefItemVersion" ma:decimals="0" ma:default="1" ma:internalName="UNDP_POPP_REFITEM_VERSION" ma:percentage="FALSE">
      <xsd:simpleType>
        <xsd:restriction base="dms:Number"/>
      </xsd:simpleType>
    </xsd:element>
    <xsd:element name="UNDP_POPP_LASTMODIFIED" ma:index="35" nillable="true" ma:displayName="POPPLastModified" ma:format="DateOnly" ma:internalName="UNDP_POPP_LASTMODIFIED">
      <xsd:simpleType>
        <xsd:restriction base="dms:DateTime"/>
      </xsd:simpleType>
    </xsd:element>
    <xsd:element name="UNDP_POPP_REJECT_COMMENTS" ma:index="37" nillable="true" ma:displayName="POPPRejectComments" ma:internalName="UNDP_POPP_REJECT_COMMENTS">
      <xsd:simpleType>
        <xsd:restriction base="dms:Note">
          <xsd:maxLength value="255"/>
        </xsd:restriction>
      </xsd:simpleType>
    </xsd:element>
  </xsd:schema>
  <xsd:schema xmlns:xsd="http://www.w3.org/2001/XMLSchema" xmlns:xs="http://www.w3.org/2001/XMLSchema" xmlns:dms="http://schemas.microsoft.com/office/2006/documentManagement/types" xmlns:pc="http://schemas.microsoft.com/office/infopath/2007/PartnerControls" targetNamespace="e560140e-7b2f-4392-90df-e7567e3021a3" elementFormDefault="qualified">
    <xsd:import namespace="http://schemas.microsoft.com/office/2006/documentManagement/types"/>
    <xsd:import namespace="http://schemas.microsoft.com/office/infopath/2007/PartnerControls"/>
    <xsd:element name="Location" ma:index="26" nillable="true" ma:displayName="Location" ma:internalName="Location">
      <xsd:simpleType>
        <xsd:restriction base="dms:Text">
          <xsd:maxLength value="255"/>
        </xsd:restriction>
      </xsd:simpleType>
    </xsd:element>
    <xsd:element name="DLCPolicyLabelValue" ma:index="31" nillable="true" ma:displayName="Label" ma:description="Stores the current value of the label." ma:internalName="DLCPolicyLabelValue" ma:readOnly="true">
      <xsd:simpleType>
        <xsd:restriction base="dms:Note">
          <xsd:maxLength value="255"/>
        </xsd:restriction>
      </xsd:simpleType>
    </xsd:element>
    <xsd:element name="DLCPolicyLabelClientValue" ma:index="32" nillable="true" ma:displayName="Client Label Value" ma:description="Stores the last label value computed on the client." ma:hidden="true" ma:internalName="DLCPolicyLabelClientValue" ma:readOnly="false">
      <xsd:simpleType>
        <xsd:restriction base="dms:Note"/>
      </xsd:simpleType>
    </xsd:element>
    <xsd:element name="DLCPolicyLabelLock" ma:index="33" nillable="true" ma:displayName="Label Locked" ma:description="Indicates whether the label should be updated when item properties are modified." ma:hidden="true" ma:internalName="DLCPolicyLabelLock" ma:readOnly="false">
      <xsd:simpleType>
        <xsd:restriction base="dms:Text"/>
      </xsd:simpleType>
    </xsd:element>
    <xsd:element name="POPPIsArchived" ma:index="38" nillable="true" ma:displayName="POPPIsArchived" ma:default="0" ma:internalName="POPPIsArchived">
      <xsd:simpleType>
        <xsd:restriction base="dms:Boolea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24" ma:displayName="Content Type"/>
        <xsd:element ref="dc:title" minOccurs="0" maxOccurs="1"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5.xml><?xml version="1.0" encoding="utf-8"?>
<?mso-contentType ?>
<p:Policy xmlns:p="office.server.policy" id="" local="true">
  <p:Name>UNDP_POPP_DOCUMENTLIB_CONTENTTYPE</p:Name>
  <p:Description/>
  <p:Statement/>
  <p:PolicyItems>
    <p:PolicyItem featureId="Microsoft.Office.RecordsManagement.PolicyFeatures.PolicyLabel" staticId="0x01010061FF32BFFC2B4E50A3A86F4682D7D367007687F3382310C0489D2A99E053BA6D39|-591493697" UniqueId="d084c973-6e46-4ddd-b9a1-4c01a62f12ea">
      <p:Name>Labels</p:Name>
      <p:Description>Generates labels that can be inserted in Microsoft Office documents to ensure that document properties or other important information are included when documents are printed. Labels can also be used to search for documents.</p:Description>
      <p:CustomData>
        <label>
          <properties>
            <height>0.5</height>
            <font>Calibri</font>
          </properties>
          <segment type="literal">Effective Date: </segment>
          <segment type="metadata">UNDP_POPP_EFFECTIVEDATE</segment>
          <segment type="literal">                                                Version #: </segment>
          <segment type="metadata">UNDP_POPP_REFITEM_VERSION</segment>
        </label>
      </p:CustomData>
    </p:PolicyItem>
  </p:PolicyItems>
</p:Policy>
</file>

<file path=customXml/item6.xml><?xml version="1.0" encoding="utf-8"?>
<b:Sources xmlns:b="http://schemas.openxmlformats.org/officeDocument/2006/bibliography" xmlns="http://schemas.openxmlformats.org/officeDocument/2006/bibliography" SelectedStyle="\APASixthEditionOfficeOnline.xsl" StyleName="APA" Version="6"/>
</file>

<file path=customXml/itemProps1.xml><?xml version="1.0" encoding="utf-8"?>
<ds:datastoreItem xmlns:ds="http://schemas.openxmlformats.org/officeDocument/2006/customXml" ds:itemID="{7581D69A-ED5A-4933-9943-4EECC76D92AF}">
  <ds:schemaRefs>
    <ds:schemaRef ds:uri="http://schemas.microsoft.com/office/2006/metadata/properties"/>
    <ds:schemaRef ds:uri="http://schemas.microsoft.com/office/infopath/2007/PartnerControls"/>
    <ds:schemaRef ds:uri="8264c5cc-ec60-4b56-8111-ce635d3d139a"/>
    <ds:schemaRef ds:uri="e560140e-7b2f-4392-90df-e7567e3021a3"/>
  </ds:schemaRefs>
</ds:datastoreItem>
</file>

<file path=customXml/itemProps2.xml><?xml version="1.0" encoding="utf-8"?>
<ds:datastoreItem xmlns:ds="http://schemas.openxmlformats.org/officeDocument/2006/customXml" ds:itemID="{51E6A0C6-677A-4307-8168-7B09E05D0B21}">
  <ds:schemaRefs>
    <ds:schemaRef ds:uri="http://schemas.microsoft.com/sharepoint/v3/contenttype/forms"/>
  </ds:schemaRefs>
</ds:datastoreItem>
</file>

<file path=customXml/itemProps3.xml><?xml version="1.0" encoding="utf-8"?>
<ds:datastoreItem xmlns:ds="http://schemas.openxmlformats.org/officeDocument/2006/customXml" ds:itemID="{C13ACE5D-E061-405B-9CD8-0F30F76E4BCC}">
  <ds:schemaRefs>
    <ds:schemaRef ds:uri="http://schemas.microsoft.com/sharepoint/events"/>
  </ds:schemaRefs>
</ds:datastoreItem>
</file>

<file path=customXml/itemProps4.xml><?xml version="1.0" encoding="utf-8"?>
<ds:datastoreItem xmlns:ds="http://schemas.openxmlformats.org/officeDocument/2006/customXml" ds:itemID="{365CBEF4-CBCC-43A3-9F20-2AD7B2BE5109}">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http://schemas.microsoft.com/sharepoint/v3"/>
    <ds:schemaRef ds:uri="8264c5cc-ec60-4b56-8111-ce635d3d139a"/>
    <ds:schemaRef ds:uri="e560140e-7b2f-4392-90df-e7567e3021a3"/>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5.xml><?xml version="1.0" encoding="utf-8"?>
<ds:datastoreItem xmlns:ds="http://schemas.openxmlformats.org/officeDocument/2006/customXml" ds:itemID="{01CA6D49-4C61-4AA7-A1D8-ABC9AA7379B9}">
  <ds:schemaRefs>
    <ds:schemaRef ds:uri="office.server.policy"/>
  </ds:schemaRefs>
</ds:datastoreItem>
</file>

<file path=customXml/itemProps6.xml><?xml version="1.0" encoding="utf-8"?>
<ds:datastoreItem xmlns:ds="http://schemas.openxmlformats.org/officeDocument/2006/customXml" ds:itemID="{8AED31E9-593A-4237-B9B9-6928817A4CC3}">
  <ds:schemaRefs>
    <ds:schemaRef ds:uri="http://schemas.openxmlformats.org/officeDocument/2006/bibliography"/>
  </ds:schemaRefs>
</ds:datastoreItem>
</file>

<file path=docProps/app.xml><?xml version="1.0" encoding="utf-8"?>
<Properties xmlns="http://schemas.openxmlformats.org/officeDocument/2006/extended-properties" xmlns:vt="http://schemas.openxmlformats.org/officeDocument/2006/docPropsVTypes">
  <Template>Normal.dotm</Template>
  <TotalTime>2</TotalTime>
  <Pages>12</Pages>
  <Words>5072</Words>
  <Characters>28915</Characters>
  <Application>Microsoft Office Word</Application>
  <DocSecurity>0</DocSecurity>
  <Lines>240</Lines>
  <Paragraphs>67</Paragraphs>
  <ScaleCrop>false</ScaleCrop>
  <HeadingPairs>
    <vt:vector size="2" baseType="variant">
      <vt:variant>
        <vt:lpstr>Title</vt:lpstr>
      </vt:variant>
      <vt:variant>
        <vt:i4>1</vt:i4>
      </vt:variant>
    </vt:vector>
  </HeadingPairs>
  <TitlesOfParts>
    <vt:vector size="1" baseType="lpstr">
      <vt:lpstr/>
    </vt:vector>
  </TitlesOfParts>
  <Company/>
  <LinksUpToDate>false</LinksUpToDate>
  <CharactersWithSpaces>33920</CharactersWithSpaces>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subject/>
  <dc:creator>Hideko Hadzialic</dc:creator>
  <cp:keywords/>
  <dc:description/>
  <cp:lastModifiedBy>Pablo Morete</cp:lastModifiedBy>
  <cp:revision>3</cp:revision>
  <cp:lastPrinted>2017-01-18T17:02:00Z</cp:lastPrinted>
  <dcterms:created xsi:type="dcterms:W3CDTF">2023-05-12T13:50:00Z</dcterms:created>
  <dcterms:modified xsi:type="dcterms:W3CDTF">2023-10-18T13:20:00Z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0x01010061FF32BFFC2B4E50A3A86F4682D7D367007687F3382310C0489D2A99E053BA6D39</vt:lpwstr>
  </property>
  <property fmtid="{D5CDD505-2E9C-101B-9397-08002B2CF9AE}" pid="3" name="_dlc_DocIdItemGuid">
    <vt:lpwstr>e888b679-ef7a-47b5-bd16-2b3ea7e5d0e9</vt:lpwstr>
  </property>
  <property fmtid="{D5CDD505-2E9C-101B-9397-08002B2CF9AE}" pid="4" name="UNDP_POPP_BUSINESSUNIT">
    <vt:lpwstr>356;#Accountability|5b42d95a-f181-4192-a566-012e3d461a46</vt:lpwstr>
  </property>
  <property fmtid="{D5CDD505-2E9C-101B-9397-08002B2CF9AE}" pid="5" name="POPPBusinessProcess">
    <vt:lpwstr/>
  </property>
</Properties>
</file>